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6858000" cx="12192000"/>
  <p:notesSz cx="6858000" cy="9144000"/>
  <p:embeddedFontLst>
    <p:embeddedFont>
      <p:font typeface="Roboto"/>
      <p:regular r:id="rId22"/>
      <p:bold r:id="rId23"/>
      <p:italic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GoogleSlidesCustomDataVersion2">
      <go:slidesCustomData xmlns:go="http://customooxmlschemas.google.com/" r:id="rId26" roundtripDataSignature="AMtx7mgc1Zl/+LrnsMY0d1NNiN/Ew0Fsn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Roboto-regular.fntdata"/><Relationship Id="rId21" Type="http://schemas.openxmlformats.org/officeDocument/2006/relationships/slide" Target="slides/slide16.xml"/><Relationship Id="rId24" Type="http://schemas.openxmlformats.org/officeDocument/2006/relationships/font" Target="fonts/Roboto-italic.fntdata"/><Relationship Id="rId23" Type="http://schemas.openxmlformats.org/officeDocument/2006/relationships/font" Target="fonts/Roboto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customschemas.google.com/relationships/presentationmetadata" Target="metadata"/><Relationship Id="rId25" Type="http://schemas.openxmlformats.org/officeDocument/2006/relationships/font" Target="fonts/Robo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s-PE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8" name="Google Shape;268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28a406b5e55_0_10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3" name="Google Shape;343;g28a406b5e55_0_10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44" name="Google Shape;344;g28a406b5e55_0_10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28a406b5e55_0_1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1" name="Google Shape;351;g28a406b5e55_0_1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52" name="Google Shape;352;g28a406b5e55_0_11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29e30265d47_0_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9" name="Google Shape;359;g29e30265d47_0_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60" name="Google Shape;360;g29e30265d47_0_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29a279630a1_0_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7" name="Google Shape;367;g29a279630a1_0_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68" name="Google Shape;368;g29a279630a1_0_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28a406b5e55_0_1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9" name="Google Shape;379;g28a406b5e55_0_11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80" name="Google Shape;380;g28a406b5e55_0_11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28a406b5e55_0_1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8" name="Google Shape;388;g28a406b5e55_0_1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89" name="Google Shape;389;g28a406b5e55_0_12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28a406b5e55_0_12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96" name="Google Shape;396;g28a406b5e55_0_1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2" name="Google Shape;272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8a406b5e55_0_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2" name="Google Shape;282;g28a406b5e55_0_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9" name="Google Shape;299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4" name="Google Shape;304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305" name="Google Shape;305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28a406b5e55_0_7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6" name="Google Shape;316;g28a406b5e55_0_7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28a406b5e55_0_6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1" name="Google Shape;321;g28a406b5e55_0_6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322" name="Google Shape;322;g28a406b5e55_0_6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5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8" name="Google Shape;328;p5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9" name="Google Shape;329;p5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5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4" name="Google Shape;334;p5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5" name="Google Shape;335;p5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0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9.png"/><Relationship Id="rId4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">
  <p:cSld name="Diseño personalizado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56"/>
          <p:cNvSpPr txBox="1"/>
          <p:nvPr/>
        </p:nvSpPr>
        <p:spPr>
          <a:xfrm>
            <a:off x="1700212" y="5391273"/>
            <a:ext cx="8791575" cy="7609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Font typeface="Arial"/>
              <a:buNone/>
            </a:pPr>
            <a:r>
              <a:rPr b="0" i="0" lang="es-PE" sz="3600" u="none" cap="none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"Potenciando el crecimiento colectivo"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3;p56"/>
          <p:cNvSpPr/>
          <p:nvPr/>
        </p:nvSpPr>
        <p:spPr>
          <a:xfrm>
            <a:off x="4238919" y="6249697"/>
            <a:ext cx="3714161" cy="45719"/>
          </a:xfrm>
          <a:prstGeom prst="rect">
            <a:avLst/>
          </a:prstGeom>
          <a:gradFill>
            <a:gsLst>
              <a:gs pos="0">
                <a:srgbClr val="00CED8"/>
              </a:gs>
              <a:gs pos="51000">
                <a:srgbClr val="10103D"/>
              </a:gs>
              <a:gs pos="100000">
                <a:srgbClr val="00CED8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grpSp>
        <p:nvGrpSpPr>
          <p:cNvPr id="14" name="Google Shape;14;p56"/>
          <p:cNvGrpSpPr/>
          <p:nvPr/>
        </p:nvGrpSpPr>
        <p:grpSpPr>
          <a:xfrm>
            <a:off x="-1777318" y="-1896311"/>
            <a:ext cx="3832359" cy="9067062"/>
            <a:chOff x="-1777318" y="-1896311"/>
            <a:chExt cx="3832359" cy="9067062"/>
          </a:xfrm>
        </p:grpSpPr>
        <p:pic>
          <p:nvPicPr>
            <p:cNvPr id="15" name="Google Shape;15;p56"/>
            <p:cNvPicPr preferRelativeResize="0"/>
            <p:nvPr/>
          </p:nvPicPr>
          <p:blipFill rotWithShape="1">
            <a:blip r:embed="rId2">
              <a:alphaModFix amt="20000"/>
            </a:blip>
            <a:srcRect b="0" l="0" r="0" t="0"/>
            <a:stretch/>
          </p:blipFill>
          <p:spPr>
            <a:xfrm rot="5400000">
              <a:off x="-4394669" y="721040"/>
              <a:ext cx="9067062" cy="383235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" name="Google Shape;16;p56"/>
            <p:cNvSpPr/>
            <p:nvPr/>
          </p:nvSpPr>
          <p:spPr>
            <a:xfrm>
              <a:off x="1419035" y="570108"/>
              <a:ext cx="235671" cy="235671"/>
            </a:xfrm>
            <a:prstGeom prst="ellipse">
              <a:avLst/>
            </a:prstGeom>
            <a:solidFill>
              <a:srgbClr val="00CED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7" name="Google Shape;17;p56"/>
            <p:cNvSpPr/>
            <p:nvPr/>
          </p:nvSpPr>
          <p:spPr>
            <a:xfrm>
              <a:off x="657035" y="3366367"/>
              <a:ext cx="235671" cy="235671"/>
            </a:xfrm>
            <a:prstGeom prst="ellipse">
              <a:avLst/>
            </a:prstGeom>
            <a:solidFill>
              <a:srgbClr val="00CED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8" name="Google Shape;18;p56"/>
            <p:cNvSpPr/>
            <p:nvPr/>
          </p:nvSpPr>
          <p:spPr>
            <a:xfrm>
              <a:off x="1062387" y="5410199"/>
              <a:ext cx="235671" cy="235671"/>
            </a:xfrm>
            <a:prstGeom prst="ellipse">
              <a:avLst/>
            </a:prstGeom>
            <a:solidFill>
              <a:srgbClr val="00CED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</p:grpSp>
      <p:grpSp>
        <p:nvGrpSpPr>
          <p:cNvPr id="19" name="Google Shape;19;p56"/>
          <p:cNvGrpSpPr/>
          <p:nvPr/>
        </p:nvGrpSpPr>
        <p:grpSpPr>
          <a:xfrm>
            <a:off x="10002917" y="-7084"/>
            <a:ext cx="5179221" cy="11869621"/>
            <a:chOff x="10002917" y="-7084"/>
            <a:chExt cx="5179221" cy="11869621"/>
          </a:xfrm>
        </p:grpSpPr>
        <p:pic>
          <p:nvPicPr>
            <p:cNvPr id="20" name="Google Shape;20;p56"/>
            <p:cNvPicPr preferRelativeResize="0"/>
            <p:nvPr/>
          </p:nvPicPr>
          <p:blipFill rotWithShape="1">
            <a:blip r:embed="rId3">
              <a:alphaModFix amt="20000"/>
            </a:blip>
            <a:srcRect b="0" l="0" r="0" t="0"/>
            <a:stretch/>
          </p:blipFill>
          <p:spPr>
            <a:xfrm rot="5400000">
              <a:off x="6657717" y="3338116"/>
              <a:ext cx="11869621" cy="517922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" name="Google Shape;21;p56"/>
            <p:cNvSpPr/>
            <p:nvPr/>
          </p:nvSpPr>
          <p:spPr>
            <a:xfrm>
              <a:off x="10002917" y="367217"/>
              <a:ext cx="235671" cy="235671"/>
            </a:xfrm>
            <a:prstGeom prst="ellipse">
              <a:avLst/>
            </a:prstGeom>
            <a:solidFill>
              <a:srgbClr val="00CED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22" name="Google Shape;22;p56"/>
            <p:cNvSpPr/>
            <p:nvPr/>
          </p:nvSpPr>
          <p:spPr>
            <a:xfrm>
              <a:off x="10958960" y="3130696"/>
              <a:ext cx="235671" cy="235671"/>
            </a:xfrm>
            <a:prstGeom prst="ellipse">
              <a:avLst/>
            </a:prstGeom>
            <a:solidFill>
              <a:srgbClr val="00CED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23" name="Google Shape;23;p56"/>
            <p:cNvSpPr/>
            <p:nvPr/>
          </p:nvSpPr>
          <p:spPr>
            <a:xfrm>
              <a:off x="10432328" y="6292967"/>
              <a:ext cx="235671" cy="235671"/>
            </a:xfrm>
            <a:prstGeom prst="ellipse">
              <a:avLst/>
            </a:prstGeom>
            <a:solidFill>
              <a:srgbClr val="00CED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showMasterSp="0" type="titleOnly">
  <p:cSld name="TITLE_ONLY">
    <p:bg>
      <p:bgPr>
        <a:solidFill>
          <a:srgbClr val="FFFFFF"/>
        </a:solid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67"/>
          <p:cNvSpPr txBox="1"/>
          <p:nvPr>
            <p:ph type="title"/>
          </p:nvPr>
        </p:nvSpPr>
        <p:spPr>
          <a:xfrm>
            <a:off x="1141413" y="4284340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103D"/>
              </a:buClr>
              <a:buSzPts val="3600"/>
              <a:buFont typeface="Twentieth Century"/>
              <a:buNone/>
              <a:defRPr b="0" i="0" sz="3600" u="none" cap="none" strike="noStrike">
                <a:solidFill>
                  <a:srgbClr val="10103D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33" name="Google Shape;133;p67"/>
          <p:cNvPicPr preferRelativeResize="0"/>
          <p:nvPr/>
        </p:nvPicPr>
        <p:blipFill rotWithShape="1">
          <a:blip r:embed="rId2">
            <a:alphaModFix amt="50000"/>
          </a:blip>
          <a:srcRect b="0" l="0" r="0" t="0"/>
          <a:stretch/>
        </p:blipFill>
        <p:spPr>
          <a:xfrm rot="5400000">
            <a:off x="-4520914" y="723184"/>
            <a:ext cx="9041828" cy="38216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67"/>
          <p:cNvPicPr preferRelativeResize="0"/>
          <p:nvPr/>
        </p:nvPicPr>
        <p:blipFill rotWithShape="1">
          <a:blip r:embed="rId3">
            <a:alphaModFix amt="50000"/>
          </a:blip>
          <a:srcRect b="0" l="0" r="0" t="0"/>
          <a:stretch/>
        </p:blipFill>
        <p:spPr>
          <a:xfrm rot="5400000">
            <a:off x="7207498" y="3157508"/>
            <a:ext cx="11191645" cy="4883391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67"/>
          <p:cNvSpPr/>
          <p:nvPr/>
        </p:nvSpPr>
        <p:spPr>
          <a:xfrm>
            <a:off x="1122543" y="694602"/>
            <a:ext cx="235671" cy="235671"/>
          </a:xfrm>
          <a:prstGeom prst="ellipse">
            <a:avLst/>
          </a:prstGeom>
          <a:solidFill>
            <a:srgbClr val="00CE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36" name="Google Shape;136;p67"/>
          <p:cNvSpPr/>
          <p:nvPr/>
        </p:nvSpPr>
        <p:spPr>
          <a:xfrm>
            <a:off x="430791" y="3311164"/>
            <a:ext cx="235671" cy="235671"/>
          </a:xfrm>
          <a:prstGeom prst="ellipse">
            <a:avLst/>
          </a:prstGeom>
          <a:solidFill>
            <a:srgbClr val="00CE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37" name="Google Shape;137;p67"/>
          <p:cNvSpPr/>
          <p:nvPr/>
        </p:nvSpPr>
        <p:spPr>
          <a:xfrm>
            <a:off x="886872" y="5809891"/>
            <a:ext cx="235671" cy="235671"/>
          </a:xfrm>
          <a:prstGeom prst="ellipse">
            <a:avLst/>
          </a:prstGeom>
          <a:solidFill>
            <a:srgbClr val="00CE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38" name="Google Shape;138;p67"/>
          <p:cNvSpPr/>
          <p:nvPr/>
        </p:nvSpPr>
        <p:spPr>
          <a:xfrm>
            <a:off x="10550163" y="253664"/>
            <a:ext cx="235671" cy="235671"/>
          </a:xfrm>
          <a:prstGeom prst="ellipse">
            <a:avLst/>
          </a:prstGeom>
          <a:solidFill>
            <a:srgbClr val="00CE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39" name="Google Shape;139;p67"/>
          <p:cNvSpPr/>
          <p:nvPr/>
        </p:nvSpPr>
        <p:spPr>
          <a:xfrm>
            <a:off x="11377227" y="3543954"/>
            <a:ext cx="235671" cy="235671"/>
          </a:xfrm>
          <a:prstGeom prst="ellipse">
            <a:avLst/>
          </a:prstGeom>
          <a:solidFill>
            <a:srgbClr val="00CE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40" name="Google Shape;140;p67"/>
          <p:cNvSpPr/>
          <p:nvPr/>
        </p:nvSpPr>
        <p:spPr>
          <a:xfrm>
            <a:off x="10782690" y="6430151"/>
            <a:ext cx="235671" cy="235671"/>
          </a:xfrm>
          <a:prstGeom prst="ellipse">
            <a:avLst/>
          </a:prstGeom>
          <a:solidFill>
            <a:srgbClr val="00CE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141" name="Google Shape;141;p6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55804" y="5791200"/>
            <a:ext cx="2680392" cy="8347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showMasterSp="0" type="blank">
  <p:cSld name="BLANK">
    <p:bg>
      <p:bgPr>
        <a:solidFill>
          <a:srgbClr val="FFFFFF"/>
        </a:solid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68"/>
          <p:cNvPicPr preferRelativeResize="0"/>
          <p:nvPr/>
        </p:nvPicPr>
        <p:blipFill rotWithShape="1">
          <a:blip r:embed="rId2">
            <a:alphaModFix amt="50000"/>
          </a:blip>
          <a:srcRect b="0" l="0" r="0" t="0"/>
          <a:stretch/>
        </p:blipFill>
        <p:spPr>
          <a:xfrm rot="5400000">
            <a:off x="-4520914" y="723184"/>
            <a:ext cx="9041828" cy="38216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68"/>
          <p:cNvPicPr preferRelativeResize="0"/>
          <p:nvPr/>
        </p:nvPicPr>
        <p:blipFill rotWithShape="1">
          <a:blip r:embed="rId3">
            <a:alphaModFix amt="50000"/>
          </a:blip>
          <a:srcRect b="0" l="0" r="0" t="0"/>
          <a:stretch/>
        </p:blipFill>
        <p:spPr>
          <a:xfrm rot="5400000">
            <a:off x="7207498" y="3157508"/>
            <a:ext cx="11191645" cy="4883391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68"/>
          <p:cNvSpPr/>
          <p:nvPr/>
        </p:nvSpPr>
        <p:spPr>
          <a:xfrm>
            <a:off x="1122543" y="694602"/>
            <a:ext cx="235671" cy="235671"/>
          </a:xfrm>
          <a:prstGeom prst="ellipse">
            <a:avLst/>
          </a:prstGeom>
          <a:solidFill>
            <a:srgbClr val="00CE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46" name="Google Shape;146;p68"/>
          <p:cNvSpPr/>
          <p:nvPr/>
        </p:nvSpPr>
        <p:spPr>
          <a:xfrm>
            <a:off x="430791" y="3311164"/>
            <a:ext cx="235671" cy="235671"/>
          </a:xfrm>
          <a:prstGeom prst="ellipse">
            <a:avLst/>
          </a:prstGeom>
          <a:solidFill>
            <a:srgbClr val="00CE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47" name="Google Shape;147;p68"/>
          <p:cNvSpPr/>
          <p:nvPr/>
        </p:nvSpPr>
        <p:spPr>
          <a:xfrm>
            <a:off x="886872" y="5809891"/>
            <a:ext cx="235671" cy="235671"/>
          </a:xfrm>
          <a:prstGeom prst="ellipse">
            <a:avLst/>
          </a:prstGeom>
          <a:solidFill>
            <a:srgbClr val="00CE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48" name="Google Shape;148;p68"/>
          <p:cNvSpPr/>
          <p:nvPr/>
        </p:nvSpPr>
        <p:spPr>
          <a:xfrm>
            <a:off x="10550163" y="253664"/>
            <a:ext cx="235671" cy="235671"/>
          </a:xfrm>
          <a:prstGeom prst="ellipse">
            <a:avLst/>
          </a:prstGeom>
          <a:solidFill>
            <a:srgbClr val="00CE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49" name="Google Shape;149;p68"/>
          <p:cNvSpPr/>
          <p:nvPr/>
        </p:nvSpPr>
        <p:spPr>
          <a:xfrm>
            <a:off x="11377227" y="3543954"/>
            <a:ext cx="235671" cy="235671"/>
          </a:xfrm>
          <a:prstGeom prst="ellipse">
            <a:avLst/>
          </a:prstGeom>
          <a:solidFill>
            <a:srgbClr val="00CE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50" name="Google Shape;150;p68"/>
          <p:cNvSpPr/>
          <p:nvPr/>
        </p:nvSpPr>
        <p:spPr>
          <a:xfrm>
            <a:off x="10782690" y="6430151"/>
            <a:ext cx="235671" cy="235671"/>
          </a:xfrm>
          <a:prstGeom prst="ellipse">
            <a:avLst/>
          </a:prstGeom>
          <a:solidFill>
            <a:srgbClr val="00CE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151" name="Google Shape;151;p6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55804" y="5791200"/>
            <a:ext cx="2680392" cy="8347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showMasterSp="0" type="objTx">
  <p:cSld name="OBJECT_WITH_CAPTION_TEXT">
    <p:bg>
      <p:bgPr>
        <a:solidFill>
          <a:srgbClr val="FFFFFF"/>
        </a:solid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69"/>
          <p:cNvSpPr txBox="1"/>
          <p:nvPr>
            <p:ph type="title"/>
          </p:nvPr>
        </p:nvSpPr>
        <p:spPr>
          <a:xfrm>
            <a:off x="1146705" y="609601"/>
            <a:ext cx="3856037" cy="163988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103D"/>
              </a:buClr>
              <a:buSzPts val="3200"/>
              <a:buFont typeface="Twentieth Century"/>
              <a:buNone/>
              <a:defRPr b="0" i="0" sz="3200" u="none" cap="none" strike="noStrike">
                <a:solidFill>
                  <a:srgbClr val="10103D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4" name="Google Shape;154;p69"/>
          <p:cNvSpPr txBox="1"/>
          <p:nvPr>
            <p:ph idx="1" type="body"/>
          </p:nvPr>
        </p:nvSpPr>
        <p:spPr>
          <a:xfrm>
            <a:off x="5156200" y="592666"/>
            <a:ext cx="5891209" cy="519853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419100" lvl="0" marL="4572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10103D"/>
              </a:buClr>
              <a:buSzPts val="3000"/>
              <a:buFont typeface="Arial"/>
              <a:buChar char="•"/>
              <a:defRPr b="0" i="0" sz="2400" u="none" cap="none" strike="noStrike">
                <a:solidFill>
                  <a:srgbClr val="10103D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-387350" lvl="1" marL="914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10103D"/>
              </a:buClr>
              <a:buSzPts val="2500"/>
              <a:buFont typeface="Arial"/>
              <a:buChar char="•"/>
              <a:defRPr b="0" i="0" sz="2000" u="none" cap="none" strike="noStrike">
                <a:solidFill>
                  <a:srgbClr val="10103D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indent="-371475" lvl="2" marL="1371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10103D"/>
              </a:buClr>
              <a:buSzPts val="2250"/>
              <a:buFont typeface="Arial"/>
              <a:buChar char="•"/>
              <a:defRPr b="0" i="0" sz="1800" u="none" cap="none" strike="noStrike">
                <a:solidFill>
                  <a:srgbClr val="10103D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indent="-355600" lvl="3" marL="1828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10103D"/>
              </a:buClr>
              <a:buSzPts val="2000"/>
              <a:buFont typeface="Arial"/>
              <a:buChar char="•"/>
              <a:defRPr b="0" i="0" sz="1600" u="none" cap="none" strike="noStrike">
                <a:solidFill>
                  <a:srgbClr val="10103D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indent="-355600" lvl="4" marL="22860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10103D"/>
              </a:buClr>
              <a:buSzPts val="2000"/>
              <a:buFont typeface="Arial"/>
              <a:buChar char="•"/>
              <a:defRPr b="0" i="0" sz="1600" u="none" cap="none" strike="noStrike">
                <a:solidFill>
                  <a:srgbClr val="10103D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indent="-339725" lvl="5" marL="27432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indent="-339725" lvl="6" marL="3200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indent="-339725" lvl="7" marL="3657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indent="-339725" lvl="8" marL="4114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/>
        </p:txBody>
      </p:sp>
      <p:sp>
        <p:nvSpPr>
          <p:cNvPr id="155" name="Google Shape;155;p69"/>
          <p:cNvSpPr txBox="1"/>
          <p:nvPr>
            <p:ph idx="2" type="body"/>
          </p:nvPr>
        </p:nvSpPr>
        <p:spPr>
          <a:xfrm>
            <a:off x="1146705" y="2249486"/>
            <a:ext cx="3856037" cy="35417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10103D"/>
              </a:buClr>
              <a:buSzPts val="2000"/>
              <a:buFont typeface="Arial"/>
              <a:buNone/>
              <a:defRPr b="0" i="0" sz="1600" u="none" cap="none" strike="noStrike">
                <a:solidFill>
                  <a:srgbClr val="10103D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-228600" lvl="1" marL="914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indent="-228600" lvl="2" marL="1371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indent="-228600" lvl="3" marL="1828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indent="-228600" lvl="4" marL="22860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indent="-228600" lvl="5" marL="27432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indent="-228600" lvl="6" marL="3200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indent="-228600" lvl="7" marL="3657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indent="-228600" lvl="8" marL="4114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/>
        </p:txBody>
      </p:sp>
      <p:pic>
        <p:nvPicPr>
          <p:cNvPr id="156" name="Google Shape;156;p69"/>
          <p:cNvPicPr preferRelativeResize="0"/>
          <p:nvPr/>
        </p:nvPicPr>
        <p:blipFill rotWithShape="1">
          <a:blip r:embed="rId2">
            <a:alphaModFix amt="50000"/>
          </a:blip>
          <a:srcRect b="0" l="0" r="0" t="0"/>
          <a:stretch/>
        </p:blipFill>
        <p:spPr>
          <a:xfrm rot="5400000">
            <a:off x="-4520914" y="723184"/>
            <a:ext cx="9041828" cy="38216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69"/>
          <p:cNvPicPr preferRelativeResize="0"/>
          <p:nvPr/>
        </p:nvPicPr>
        <p:blipFill rotWithShape="1">
          <a:blip r:embed="rId3">
            <a:alphaModFix amt="50000"/>
          </a:blip>
          <a:srcRect b="0" l="0" r="0" t="0"/>
          <a:stretch/>
        </p:blipFill>
        <p:spPr>
          <a:xfrm rot="5400000">
            <a:off x="7207498" y="3157508"/>
            <a:ext cx="11191645" cy="4883391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69"/>
          <p:cNvSpPr/>
          <p:nvPr/>
        </p:nvSpPr>
        <p:spPr>
          <a:xfrm>
            <a:off x="1122543" y="694602"/>
            <a:ext cx="235671" cy="235671"/>
          </a:xfrm>
          <a:prstGeom prst="ellipse">
            <a:avLst/>
          </a:prstGeom>
          <a:solidFill>
            <a:srgbClr val="00CE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59" name="Google Shape;159;p69"/>
          <p:cNvSpPr/>
          <p:nvPr/>
        </p:nvSpPr>
        <p:spPr>
          <a:xfrm>
            <a:off x="430791" y="3311164"/>
            <a:ext cx="235671" cy="235671"/>
          </a:xfrm>
          <a:prstGeom prst="ellipse">
            <a:avLst/>
          </a:prstGeom>
          <a:solidFill>
            <a:srgbClr val="00CE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60" name="Google Shape;160;p69"/>
          <p:cNvSpPr/>
          <p:nvPr/>
        </p:nvSpPr>
        <p:spPr>
          <a:xfrm>
            <a:off x="886872" y="5809891"/>
            <a:ext cx="235671" cy="235671"/>
          </a:xfrm>
          <a:prstGeom prst="ellipse">
            <a:avLst/>
          </a:prstGeom>
          <a:solidFill>
            <a:srgbClr val="00CE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61" name="Google Shape;161;p69"/>
          <p:cNvSpPr/>
          <p:nvPr/>
        </p:nvSpPr>
        <p:spPr>
          <a:xfrm>
            <a:off x="10550163" y="253664"/>
            <a:ext cx="235671" cy="235671"/>
          </a:xfrm>
          <a:prstGeom prst="ellipse">
            <a:avLst/>
          </a:prstGeom>
          <a:solidFill>
            <a:srgbClr val="00CE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62" name="Google Shape;162;p69"/>
          <p:cNvSpPr/>
          <p:nvPr/>
        </p:nvSpPr>
        <p:spPr>
          <a:xfrm>
            <a:off x="11377227" y="3543954"/>
            <a:ext cx="235671" cy="235671"/>
          </a:xfrm>
          <a:prstGeom prst="ellipse">
            <a:avLst/>
          </a:prstGeom>
          <a:solidFill>
            <a:srgbClr val="00CE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63" name="Google Shape;163;p69"/>
          <p:cNvSpPr/>
          <p:nvPr/>
        </p:nvSpPr>
        <p:spPr>
          <a:xfrm>
            <a:off x="10782690" y="6430151"/>
            <a:ext cx="235671" cy="235671"/>
          </a:xfrm>
          <a:prstGeom prst="ellipse">
            <a:avLst/>
          </a:prstGeom>
          <a:solidFill>
            <a:srgbClr val="00CE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164" name="Google Shape;164;p6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55804" y="5791200"/>
            <a:ext cx="2680392" cy="8347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showMasterSp="0" type="picTx">
  <p:cSld name="PICTURE_WITH_CAPTION_TEXT">
    <p:bg>
      <p:bgPr>
        <a:solidFill>
          <a:srgbClr val="FFFFFF"/>
        </a:solidFill>
      </p:bgPr>
    </p:bg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70"/>
          <p:cNvSpPr txBox="1"/>
          <p:nvPr>
            <p:ph type="title"/>
          </p:nvPr>
        </p:nvSpPr>
        <p:spPr>
          <a:xfrm>
            <a:off x="1141413" y="609600"/>
            <a:ext cx="5934508" cy="163988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103D"/>
              </a:buClr>
              <a:buSzPts val="3200"/>
              <a:buFont typeface="Twentieth Century"/>
              <a:buNone/>
              <a:defRPr b="0" i="0" sz="3200" u="none" cap="none" strike="noStrike">
                <a:solidFill>
                  <a:srgbClr val="10103D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70"/>
          <p:cNvSpPr/>
          <p:nvPr>
            <p:ph idx="2" type="pic"/>
          </p:nvPr>
        </p:nvSpPr>
        <p:spPr>
          <a:xfrm>
            <a:off x="7380721" y="609601"/>
            <a:ext cx="3666690" cy="5181599"/>
          </a:xfrm>
          <a:prstGeom prst="round2DiagRect">
            <a:avLst>
              <a:gd fmla="val 5608" name="adj1"/>
              <a:gd fmla="val 0" name="adj2"/>
            </a:avLst>
          </a:prstGeom>
          <a:solidFill>
            <a:schemeClr val="lt1"/>
          </a:solidFill>
          <a:ln cap="flat" cmpd="sng" w="158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8" name="Google Shape;168;p70"/>
          <p:cNvSpPr txBox="1"/>
          <p:nvPr>
            <p:ph idx="1" type="body"/>
          </p:nvPr>
        </p:nvSpPr>
        <p:spPr>
          <a:xfrm>
            <a:off x="1141410" y="2249486"/>
            <a:ext cx="5934511" cy="35417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10103D"/>
              </a:buClr>
              <a:buSzPts val="2000"/>
              <a:buFont typeface="Arial"/>
              <a:buNone/>
              <a:defRPr b="0" i="0" sz="1600" u="none" cap="none" strike="noStrike">
                <a:solidFill>
                  <a:srgbClr val="10103D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-228600" lvl="1" marL="914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indent="-228600" lvl="2" marL="1371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indent="-228600" lvl="3" marL="1828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indent="-228600" lvl="4" marL="22860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indent="-228600" lvl="5" marL="27432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indent="-228600" lvl="6" marL="3200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indent="-228600" lvl="7" marL="3657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indent="-228600" lvl="8" marL="4114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/>
        </p:txBody>
      </p:sp>
      <p:pic>
        <p:nvPicPr>
          <p:cNvPr id="169" name="Google Shape;169;p70"/>
          <p:cNvPicPr preferRelativeResize="0"/>
          <p:nvPr/>
        </p:nvPicPr>
        <p:blipFill rotWithShape="1">
          <a:blip r:embed="rId2">
            <a:alphaModFix amt="50000"/>
          </a:blip>
          <a:srcRect b="0" l="0" r="0" t="0"/>
          <a:stretch/>
        </p:blipFill>
        <p:spPr>
          <a:xfrm rot="5400000">
            <a:off x="-4520914" y="723184"/>
            <a:ext cx="9041828" cy="38216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70"/>
          <p:cNvPicPr preferRelativeResize="0"/>
          <p:nvPr/>
        </p:nvPicPr>
        <p:blipFill rotWithShape="1">
          <a:blip r:embed="rId3">
            <a:alphaModFix amt="50000"/>
          </a:blip>
          <a:srcRect b="0" l="0" r="0" t="0"/>
          <a:stretch/>
        </p:blipFill>
        <p:spPr>
          <a:xfrm rot="5400000">
            <a:off x="7207498" y="3157508"/>
            <a:ext cx="11191645" cy="4883391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70"/>
          <p:cNvSpPr/>
          <p:nvPr/>
        </p:nvSpPr>
        <p:spPr>
          <a:xfrm>
            <a:off x="1122543" y="694602"/>
            <a:ext cx="235671" cy="235671"/>
          </a:xfrm>
          <a:prstGeom prst="ellipse">
            <a:avLst/>
          </a:prstGeom>
          <a:solidFill>
            <a:srgbClr val="00CE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72" name="Google Shape;172;p70"/>
          <p:cNvSpPr/>
          <p:nvPr/>
        </p:nvSpPr>
        <p:spPr>
          <a:xfrm>
            <a:off x="430791" y="3311164"/>
            <a:ext cx="235671" cy="235671"/>
          </a:xfrm>
          <a:prstGeom prst="ellipse">
            <a:avLst/>
          </a:prstGeom>
          <a:solidFill>
            <a:srgbClr val="00CE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73" name="Google Shape;173;p70"/>
          <p:cNvSpPr/>
          <p:nvPr/>
        </p:nvSpPr>
        <p:spPr>
          <a:xfrm>
            <a:off x="886872" y="5809891"/>
            <a:ext cx="235671" cy="235671"/>
          </a:xfrm>
          <a:prstGeom prst="ellipse">
            <a:avLst/>
          </a:prstGeom>
          <a:solidFill>
            <a:srgbClr val="00CE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74" name="Google Shape;174;p70"/>
          <p:cNvSpPr/>
          <p:nvPr/>
        </p:nvSpPr>
        <p:spPr>
          <a:xfrm>
            <a:off x="10550163" y="253664"/>
            <a:ext cx="235671" cy="235671"/>
          </a:xfrm>
          <a:prstGeom prst="ellipse">
            <a:avLst/>
          </a:prstGeom>
          <a:solidFill>
            <a:srgbClr val="00CE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75" name="Google Shape;175;p70"/>
          <p:cNvSpPr/>
          <p:nvPr/>
        </p:nvSpPr>
        <p:spPr>
          <a:xfrm>
            <a:off x="11377227" y="3543954"/>
            <a:ext cx="235671" cy="235671"/>
          </a:xfrm>
          <a:prstGeom prst="ellipse">
            <a:avLst/>
          </a:prstGeom>
          <a:solidFill>
            <a:srgbClr val="00CE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76" name="Google Shape;176;p70"/>
          <p:cNvSpPr/>
          <p:nvPr/>
        </p:nvSpPr>
        <p:spPr>
          <a:xfrm>
            <a:off x="10782690" y="6430151"/>
            <a:ext cx="235671" cy="235671"/>
          </a:xfrm>
          <a:prstGeom prst="ellipse">
            <a:avLst/>
          </a:prstGeom>
          <a:solidFill>
            <a:srgbClr val="00CE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177" name="Google Shape;177;p7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55804" y="5791200"/>
            <a:ext cx="2680392" cy="8347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panorámica con descripción" showMasterSp="0">
  <p:cSld name="Imagen panorámica con descripción">
    <p:bg>
      <p:bgPr>
        <a:solidFill>
          <a:schemeClr val="lt1"/>
        </a:solidFill>
      </p:bgPr>
    </p:bg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71"/>
          <p:cNvSpPr txBox="1"/>
          <p:nvPr>
            <p:ph type="title"/>
          </p:nvPr>
        </p:nvSpPr>
        <p:spPr>
          <a:xfrm>
            <a:off x="1141410" y="4304664"/>
            <a:ext cx="9912355" cy="8193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103D"/>
              </a:buClr>
              <a:buSzPts val="3200"/>
              <a:buFont typeface="Twentieth Century"/>
              <a:buNone/>
              <a:defRPr b="0" i="0" sz="3200" u="none" cap="none" strike="noStrike">
                <a:solidFill>
                  <a:srgbClr val="10103D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0" name="Google Shape;180;p71"/>
          <p:cNvSpPr/>
          <p:nvPr>
            <p:ph idx="2" type="pic"/>
          </p:nvPr>
        </p:nvSpPr>
        <p:spPr>
          <a:xfrm>
            <a:off x="1141411" y="606426"/>
            <a:ext cx="9912354" cy="3299778"/>
          </a:xfrm>
          <a:prstGeom prst="round2DiagRect">
            <a:avLst>
              <a:gd fmla="val 4860" name="adj1"/>
              <a:gd fmla="val 0" name="adj2"/>
            </a:avLst>
          </a:prstGeom>
          <a:solidFill>
            <a:schemeClr val="lt1"/>
          </a:solidFill>
          <a:ln cap="flat" cmpd="sng" w="158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1" name="Google Shape;181;p71"/>
          <p:cNvSpPr txBox="1"/>
          <p:nvPr>
            <p:ph idx="1" type="body"/>
          </p:nvPr>
        </p:nvSpPr>
        <p:spPr>
          <a:xfrm>
            <a:off x="1141364" y="5124020"/>
            <a:ext cx="9910859" cy="6824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10103D"/>
              </a:buClr>
              <a:buSzPts val="2000"/>
              <a:buFont typeface="Arial"/>
              <a:buNone/>
              <a:defRPr b="0" i="0" sz="1600" u="none" cap="none" strike="noStrike">
                <a:solidFill>
                  <a:srgbClr val="10103D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-228600" lvl="1" marL="914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indent="-228600" lvl="2" marL="1371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indent="-228600" lvl="3" marL="1828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indent="-228600" lvl="4" marL="22860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indent="-228600" lvl="5" marL="27432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indent="-228600" lvl="6" marL="3200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indent="-228600" lvl="7" marL="3657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indent="-228600" lvl="8" marL="4114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/>
        </p:txBody>
      </p:sp>
      <p:pic>
        <p:nvPicPr>
          <p:cNvPr id="182" name="Google Shape;182;p71"/>
          <p:cNvPicPr preferRelativeResize="0"/>
          <p:nvPr/>
        </p:nvPicPr>
        <p:blipFill rotWithShape="1">
          <a:blip r:embed="rId2">
            <a:alphaModFix amt="50000"/>
          </a:blip>
          <a:srcRect b="0" l="0" r="0" t="0"/>
          <a:stretch/>
        </p:blipFill>
        <p:spPr>
          <a:xfrm rot="5400000">
            <a:off x="-4520914" y="723184"/>
            <a:ext cx="9041828" cy="38216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71"/>
          <p:cNvPicPr preferRelativeResize="0"/>
          <p:nvPr/>
        </p:nvPicPr>
        <p:blipFill rotWithShape="1">
          <a:blip r:embed="rId3">
            <a:alphaModFix amt="50000"/>
          </a:blip>
          <a:srcRect b="0" l="0" r="0" t="0"/>
          <a:stretch/>
        </p:blipFill>
        <p:spPr>
          <a:xfrm rot="5400000">
            <a:off x="7207498" y="3157508"/>
            <a:ext cx="11191645" cy="4883391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71"/>
          <p:cNvSpPr/>
          <p:nvPr/>
        </p:nvSpPr>
        <p:spPr>
          <a:xfrm>
            <a:off x="769036" y="939699"/>
            <a:ext cx="235671" cy="235671"/>
          </a:xfrm>
          <a:prstGeom prst="ellipse">
            <a:avLst/>
          </a:prstGeom>
          <a:solidFill>
            <a:srgbClr val="00CE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85" name="Google Shape;185;p71"/>
          <p:cNvSpPr/>
          <p:nvPr/>
        </p:nvSpPr>
        <p:spPr>
          <a:xfrm>
            <a:off x="430791" y="3311164"/>
            <a:ext cx="235671" cy="235671"/>
          </a:xfrm>
          <a:prstGeom prst="ellipse">
            <a:avLst/>
          </a:prstGeom>
          <a:solidFill>
            <a:srgbClr val="00CE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86" name="Google Shape;186;p71"/>
          <p:cNvSpPr/>
          <p:nvPr/>
        </p:nvSpPr>
        <p:spPr>
          <a:xfrm>
            <a:off x="886872" y="5809891"/>
            <a:ext cx="235671" cy="235671"/>
          </a:xfrm>
          <a:prstGeom prst="ellipse">
            <a:avLst/>
          </a:prstGeom>
          <a:solidFill>
            <a:srgbClr val="00CE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87" name="Google Shape;187;p71"/>
          <p:cNvSpPr/>
          <p:nvPr/>
        </p:nvSpPr>
        <p:spPr>
          <a:xfrm>
            <a:off x="10550163" y="253664"/>
            <a:ext cx="235671" cy="235671"/>
          </a:xfrm>
          <a:prstGeom prst="ellipse">
            <a:avLst/>
          </a:prstGeom>
          <a:solidFill>
            <a:srgbClr val="00CE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88" name="Google Shape;188;p71"/>
          <p:cNvSpPr/>
          <p:nvPr/>
        </p:nvSpPr>
        <p:spPr>
          <a:xfrm>
            <a:off x="11377227" y="3543954"/>
            <a:ext cx="235671" cy="235671"/>
          </a:xfrm>
          <a:prstGeom prst="ellipse">
            <a:avLst/>
          </a:prstGeom>
          <a:solidFill>
            <a:srgbClr val="00CE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89" name="Google Shape;189;p71"/>
          <p:cNvSpPr/>
          <p:nvPr/>
        </p:nvSpPr>
        <p:spPr>
          <a:xfrm>
            <a:off x="10782690" y="6430151"/>
            <a:ext cx="235671" cy="235671"/>
          </a:xfrm>
          <a:prstGeom prst="ellipse">
            <a:avLst/>
          </a:prstGeom>
          <a:solidFill>
            <a:srgbClr val="00CE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190" name="Google Shape;190;p7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55804" y="5791200"/>
            <a:ext cx="2680392" cy="8347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descripción" showMasterSp="0">
  <p:cSld name="Título y descripción">
    <p:bg>
      <p:bgPr>
        <a:solidFill>
          <a:srgbClr val="FFFFFF"/>
        </a:solidFill>
      </p:bgPr>
    </p:bg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72"/>
          <p:cNvSpPr txBox="1"/>
          <p:nvPr>
            <p:ph type="title"/>
          </p:nvPr>
        </p:nvSpPr>
        <p:spPr>
          <a:xfrm>
            <a:off x="1141456" y="609600"/>
            <a:ext cx="9905955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103D"/>
              </a:buClr>
              <a:buSzPts val="3600"/>
              <a:buFont typeface="Twentieth Century"/>
              <a:buNone/>
              <a:defRPr b="0" i="0" sz="3600" u="none" cap="none" strike="noStrike">
                <a:solidFill>
                  <a:srgbClr val="10103D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72"/>
          <p:cNvSpPr txBox="1"/>
          <p:nvPr>
            <p:ph idx="1" type="body"/>
          </p:nvPr>
        </p:nvSpPr>
        <p:spPr>
          <a:xfrm>
            <a:off x="1141410" y="4419599"/>
            <a:ext cx="9904459" cy="1371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10103D"/>
              </a:buClr>
              <a:buSzPts val="2250"/>
              <a:buFont typeface="Arial"/>
              <a:buNone/>
              <a:defRPr b="0" i="0" sz="1800" u="none" cap="none" strike="noStrike">
                <a:solidFill>
                  <a:srgbClr val="10103D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-228600" lvl="1" marL="914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indent="-228600" lvl="2" marL="1371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indent="-228600" lvl="3" marL="1828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indent="-228600" lvl="4" marL="22860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indent="-228600" lvl="5" marL="27432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indent="-228600" lvl="6" marL="3200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indent="-228600" lvl="7" marL="3657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indent="-228600" lvl="8" marL="4114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/>
        </p:txBody>
      </p:sp>
      <p:pic>
        <p:nvPicPr>
          <p:cNvPr id="194" name="Google Shape;194;p72"/>
          <p:cNvPicPr preferRelativeResize="0"/>
          <p:nvPr/>
        </p:nvPicPr>
        <p:blipFill rotWithShape="1">
          <a:blip r:embed="rId2">
            <a:alphaModFix amt="50000"/>
          </a:blip>
          <a:srcRect b="0" l="0" r="0" t="0"/>
          <a:stretch/>
        </p:blipFill>
        <p:spPr>
          <a:xfrm rot="5400000">
            <a:off x="-4520914" y="723184"/>
            <a:ext cx="9041828" cy="3821694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72"/>
          <p:cNvSpPr/>
          <p:nvPr/>
        </p:nvSpPr>
        <p:spPr>
          <a:xfrm>
            <a:off x="1122543" y="694602"/>
            <a:ext cx="235671" cy="235671"/>
          </a:xfrm>
          <a:prstGeom prst="ellipse">
            <a:avLst/>
          </a:prstGeom>
          <a:solidFill>
            <a:srgbClr val="00CE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96" name="Google Shape;196;p72"/>
          <p:cNvSpPr/>
          <p:nvPr/>
        </p:nvSpPr>
        <p:spPr>
          <a:xfrm>
            <a:off x="430791" y="3311164"/>
            <a:ext cx="235671" cy="235671"/>
          </a:xfrm>
          <a:prstGeom prst="ellipse">
            <a:avLst/>
          </a:prstGeom>
          <a:solidFill>
            <a:srgbClr val="00CE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97" name="Google Shape;197;p72"/>
          <p:cNvSpPr/>
          <p:nvPr/>
        </p:nvSpPr>
        <p:spPr>
          <a:xfrm>
            <a:off x="886872" y="5809891"/>
            <a:ext cx="235671" cy="235671"/>
          </a:xfrm>
          <a:prstGeom prst="ellipse">
            <a:avLst/>
          </a:prstGeom>
          <a:solidFill>
            <a:srgbClr val="00CE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98" name="Google Shape;198;p72"/>
          <p:cNvSpPr/>
          <p:nvPr/>
        </p:nvSpPr>
        <p:spPr>
          <a:xfrm>
            <a:off x="10550163" y="253664"/>
            <a:ext cx="235671" cy="235671"/>
          </a:xfrm>
          <a:prstGeom prst="ellipse">
            <a:avLst/>
          </a:prstGeom>
          <a:solidFill>
            <a:srgbClr val="00CE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99" name="Google Shape;199;p72"/>
          <p:cNvSpPr/>
          <p:nvPr/>
        </p:nvSpPr>
        <p:spPr>
          <a:xfrm>
            <a:off x="11377227" y="3543954"/>
            <a:ext cx="235671" cy="235671"/>
          </a:xfrm>
          <a:prstGeom prst="ellipse">
            <a:avLst/>
          </a:prstGeom>
          <a:solidFill>
            <a:srgbClr val="00CE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200" name="Google Shape;200;p72"/>
          <p:cNvSpPr/>
          <p:nvPr/>
        </p:nvSpPr>
        <p:spPr>
          <a:xfrm>
            <a:off x="10782690" y="6430151"/>
            <a:ext cx="235671" cy="235671"/>
          </a:xfrm>
          <a:prstGeom prst="ellipse">
            <a:avLst/>
          </a:prstGeom>
          <a:solidFill>
            <a:srgbClr val="00CE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201" name="Google Shape;201;p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55804" y="5791200"/>
            <a:ext cx="2680392" cy="8347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ita con descripción" showMasterSp="0">
  <p:cSld name="Cita con descripción">
    <p:bg>
      <p:bgPr>
        <a:solidFill>
          <a:srgbClr val="FFFFFF"/>
        </a:solidFill>
      </p:bgPr>
    </p:bg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73"/>
          <p:cNvPicPr preferRelativeResize="0"/>
          <p:nvPr/>
        </p:nvPicPr>
        <p:blipFill rotWithShape="1">
          <a:blip r:embed="rId2">
            <a:alphaModFix amt="50000"/>
          </a:blip>
          <a:srcRect b="0" l="0" r="0" t="0"/>
          <a:stretch/>
        </p:blipFill>
        <p:spPr>
          <a:xfrm rot="5400000">
            <a:off x="-4520914" y="723184"/>
            <a:ext cx="9041828" cy="3821694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73"/>
          <p:cNvSpPr txBox="1"/>
          <p:nvPr>
            <p:ph type="title"/>
          </p:nvPr>
        </p:nvSpPr>
        <p:spPr>
          <a:xfrm>
            <a:off x="1446212" y="609599"/>
            <a:ext cx="9302752" cy="274842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103D"/>
              </a:buClr>
              <a:buSzPts val="3600"/>
              <a:buFont typeface="Twentieth Century"/>
              <a:buNone/>
              <a:defRPr b="0" i="0" sz="3600" u="none" cap="none" strike="noStrike">
                <a:solidFill>
                  <a:srgbClr val="10103D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" name="Google Shape;205;p73"/>
          <p:cNvSpPr txBox="1"/>
          <p:nvPr>
            <p:ph idx="1" type="body"/>
          </p:nvPr>
        </p:nvSpPr>
        <p:spPr>
          <a:xfrm>
            <a:off x="1720644" y="3365557"/>
            <a:ext cx="8752299" cy="5489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10103D"/>
              </a:buClr>
              <a:buSzPts val="1750"/>
              <a:buFont typeface="Arial"/>
              <a:buNone/>
              <a:defRPr b="0" i="0" sz="1400" u="none" cap="none" strike="noStrike">
                <a:solidFill>
                  <a:srgbClr val="10103D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-228600" lvl="1" marL="914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indent="-228600" lvl="2" marL="1371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indent="-228600" lvl="3" marL="1828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indent="-228600" lvl="4" marL="22860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indent="-228600" lvl="5" marL="27432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indent="-228600" lvl="6" marL="3200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indent="-228600" lvl="7" marL="3657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indent="-228600" lvl="8" marL="4114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/>
        </p:txBody>
      </p:sp>
      <p:sp>
        <p:nvSpPr>
          <p:cNvPr id="206" name="Google Shape;206;p73"/>
          <p:cNvSpPr txBox="1"/>
          <p:nvPr>
            <p:ph idx="2" type="body"/>
          </p:nvPr>
        </p:nvSpPr>
        <p:spPr>
          <a:xfrm>
            <a:off x="1141411" y="4309919"/>
            <a:ext cx="9906002" cy="14894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10103D"/>
              </a:buClr>
              <a:buSzPts val="2250"/>
              <a:buFont typeface="Arial"/>
              <a:buNone/>
              <a:defRPr b="0" i="0" sz="1800" u="none" cap="none" strike="noStrike">
                <a:solidFill>
                  <a:srgbClr val="10103D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-228600" lvl="1" marL="914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indent="-228600" lvl="2" marL="1371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indent="-228600" lvl="3" marL="1828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indent="-228600" lvl="4" marL="22860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indent="-228600" lvl="5" marL="27432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indent="-228600" lvl="6" marL="3200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indent="-228600" lvl="7" marL="3657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indent="-228600" lvl="8" marL="4114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/>
        </p:txBody>
      </p:sp>
      <p:sp>
        <p:nvSpPr>
          <p:cNvPr id="207" name="Google Shape;207;p73"/>
          <p:cNvSpPr txBox="1"/>
          <p:nvPr/>
        </p:nvSpPr>
        <p:spPr>
          <a:xfrm>
            <a:off x="903512" y="1050537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03D"/>
              </a:buClr>
              <a:buSzPts val="8000"/>
              <a:buFont typeface="Twentieth Century"/>
              <a:buNone/>
            </a:pPr>
            <a:r>
              <a:rPr b="0" i="0" lang="es-PE" sz="8000" u="none" cap="none" strike="noStrike">
                <a:solidFill>
                  <a:srgbClr val="10103D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“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p73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03D"/>
              </a:buClr>
              <a:buSzPts val="8000"/>
              <a:buFont typeface="Twentieth Century"/>
              <a:buNone/>
            </a:pPr>
            <a:r>
              <a:rPr b="0" i="0" lang="es-PE" sz="8000" u="none" cap="none" strike="noStrike">
                <a:solidFill>
                  <a:srgbClr val="10103D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”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9" name="Google Shape;209;p73"/>
          <p:cNvPicPr preferRelativeResize="0"/>
          <p:nvPr/>
        </p:nvPicPr>
        <p:blipFill rotWithShape="1">
          <a:blip r:embed="rId3">
            <a:alphaModFix amt="50000"/>
          </a:blip>
          <a:srcRect b="0" l="0" r="0" t="0"/>
          <a:stretch/>
        </p:blipFill>
        <p:spPr>
          <a:xfrm rot="5400000">
            <a:off x="7207498" y="3157508"/>
            <a:ext cx="11191645" cy="4883391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73"/>
          <p:cNvSpPr/>
          <p:nvPr/>
        </p:nvSpPr>
        <p:spPr>
          <a:xfrm>
            <a:off x="1179852" y="383826"/>
            <a:ext cx="235671" cy="235671"/>
          </a:xfrm>
          <a:prstGeom prst="ellipse">
            <a:avLst/>
          </a:prstGeom>
          <a:solidFill>
            <a:srgbClr val="00CE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211" name="Google Shape;211;p73"/>
          <p:cNvSpPr/>
          <p:nvPr/>
        </p:nvSpPr>
        <p:spPr>
          <a:xfrm>
            <a:off x="430791" y="3311164"/>
            <a:ext cx="235671" cy="235671"/>
          </a:xfrm>
          <a:prstGeom prst="ellipse">
            <a:avLst/>
          </a:prstGeom>
          <a:solidFill>
            <a:srgbClr val="00CE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212" name="Google Shape;212;p73"/>
          <p:cNvSpPr/>
          <p:nvPr/>
        </p:nvSpPr>
        <p:spPr>
          <a:xfrm>
            <a:off x="886872" y="5809891"/>
            <a:ext cx="235671" cy="235671"/>
          </a:xfrm>
          <a:prstGeom prst="ellipse">
            <a:avLst/>
          </a:prstGeom>
          <a:solidFill>
            <a:srgbClr val="00CE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213" name="Google Shape;213;p73"/>
          <p:cNvSpPr/>
          <p:nvPr/>
        </p:nvSpPr>
        <p:spPr>
          <a:xfrm>
            <a:off x="10550163" y="253664"/>
            <a:ext cx="235671" cy="235671"/>
          </a:xfrm>
          <a:prstGeom prst="ellipse">
            <a:avLst/>
          </a:prstGeom>
          <a:solidFill>
            <a:srgbClr val="00CE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214" name="Google Shape;214;p73"/>
          <p:cNvSpPr/>
          <p:nvPr/>
        </p:nvSpPr>
        <p:spPr>
          <a:xfrm>
            <a:off x="11377227" y="3543954"/>
            <a:ext cx="235671" cy="235671"/>
          </a:xfrm>
          <a:prstGeom prst="ellipse">
            <a:avLst/>
          </a:prstGeom>
          <a:solidFill>
            <a:srgbClr val="00CE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215" name="Google Shape;215;p73"/>
          <p:cNvSpPr/>
          <p:nvPr/>
        </p:nvSpPr>
        <p:spPr>
          <a:xfrm>
            <a:off x="10782690" y="6430151"/>
            <a:ext cx="235671" cy="235671"/>
          </a:xfrm>
          <a:prstGeom prst="ellipse">
            <a:avLst/>
          </a:prstGeom>
          <a:solidFill>
            <a:srgbClr val="00CE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216" name="Google Shape;216;p7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55804" y="5791200"/>
            <a:ext cx="2680392" cy="8347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rjeta de nombre" showMasterSp="0">
  <p:cSld name="Tarjeta de nombre">
    <p:bg>
      <p:bgPr>
        <a:solidFill>
          <a:srgbClr val="FFFFFF"/>
        </a:solidFill>
      </p:bgPr>
    </p:bg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74"/>
          <p:cNvSpPr txBox="1"/>
          <p:nvPr>
            <p:ph type="title"/>
          </p:nvPr>
        </p:nvSpPr>
        <p:spPr>
          <a:xfrm>
            <a:off x="1141410" y="2134041"/>
            <a:ext cx="9906001" cy="251183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103D"/>
              </a:buClr>
              <a:buSzPts val="3600"/>
              <a:buFont typeface="Twentieth Century"/>
              <a:buNone/>
              <a:defRPr b="0" i="0" sz="3600" u="none" cap="none" strike="noStrike">
                <a:solidFill>
                  <a:srgbClr val="10103D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9" name="Google Shape;219;p74"/>
          <p:cNvSpPr txBox="1"/>
          <p:nvPr>
            <p:ph idx="1" type="body"/>
          </p:nvPr>
        </p:nvSpPr>
        <p:spPr>
          <a:xfrm>
            <a:off x="1141364" y="4657655"/>
            <a:ext cx="9904505" cy="11406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10103D"/>
              </a:buClr>
              <a:buSzPts val="2250"/>
              <a:buFont typeface="Arial"/>
              <a:buNone/>
              <a:defRPr b="0" i="0" sz="1800" u="none" cap="none" strike="noStrike">
                <a:solidFill>
                  <a:srgbClr val="10103D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-228600" lvl="1" marL="914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indent="-228600" lvl="2" marL="1371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indent="-228600" lvl="3" marL="1828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indent="-228600" lvl="4" marL="22860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indent="-228600" lvl="5" marL="27432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indent="-228600" lvl="6" marL="3200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indent="-228600" lvl="7" marL="3657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indent="-228600" lvl="8" marL="4114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/>
        </p:txBody>
      </p:sp>
      <p:pic>
        <p:nvPicPr>
          <p:cNvPr id="220" name="Google Shape;220;p74"/>
          <p:cNvPicPr preferRelativeResize="0"/>
          <p:nvPr/>
        </p:nvPicPr>
        <p:blipFill rotWithShape="1">
          <a:blip r:embed="rId2">
            <a:alphaModFix amt="50000"/>
          </a:blip>
          <a:srcRect b="0" l="0" r="0" t="0"/>
          <a:stretch/>
        </p:blipFill>
        <p:spPr>
          <a:xfrm rot="5400000">
            <a:off x="-4520914" y="723184"/>
            <a:ext cx="9041828" cy="38216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74"/>
          <p:cNvPicPr preferRelativeResize="0"/>
          <p:nvPr/>
        </p:nvPicPr>
        <p:blipFill rotWithShape="1">
          <a:blip r:embed="rId3">
            <a:alphaModFix amt="50000"/>
          </a:blip>
          <a:srcRect b="0" l="0" r="0" t="0"/>
          <a:stretch/>
        </p:blipFill>
        <p:spPr>
          <a:xfrm rot="5400000">
            <a:off x="7207498" y="3157508"/>
            <a:ext cx="11191645" cy="4883391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74"/>
          <p:cNvSpPr/>
          <p:nvPr/>
        </p:nvSpPr>
        <p:spPr>
          <a:xfrm>
            <a:off x="1122543" y="694602"/>
            <a:ext cx="235671" cy="235671"/>
          </a:xfrm>
          <a:prstGeom prst="ellipse">
            <a:avLst/>
          </a:prstGeom>
          <a:solidFill>
            <a:srgbClr val="00CE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223" name="Google Shape;223;p74"/>
          <p:cNvSpPr/>
          <p:nvPr/>
        </p:nvSpPr>
        <p:spPr>
          <a:xfrm>
            <a:off x="430791" y="3311164"/>
            <a:ext cx="235671" cy="235671"/>
          </a:xfrm>
          <a:prstGeom prst="ellipse">
            <a:avLst/>
          </a:prstGeom>
          <a:solidFill>
            <a:srgbClr val="00CE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224" name="Google Shape;224;p74"/>
          <p:cNvSpPr/>
          <p:nvPr/>
        </p:nvSpPr>
        <p:spPr>
          <a:xfrm>
            <a:off x="886872" y="5809891"/>
            <a:ext cx="235671" cy="235671"/>
          </a:xfrm>
          <a:prstGeom prst="ellipse">
            <a:avLst/>
          </a:prstGeom>
          <a:solidFill>
            <a:srgbClr val="00CE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225" name="Google Shape;225;p74"/>
          <p:cNvSpPr/>
          <p:nvPr/>
        </p:nvSpPr>
        <p:spPr>
          <a:xfrm>
            <a:off x="10550163" y="253664"/>
            <a:ext cx="235671" cy="235671"/>
          </a:xfrm>
          <a:prstGeom prst="ellipse">
            <a:avLst/>
          </a:prstGeom>
          <a:solidFill>
            <a:srgbClr val="00CE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226" name="Google Shape;226;p74"/>
          <p:cNvSpPr/>
          <p:nvPr/>
        </p:nvSpPr>
        <p:spPr>
          <a:xfrm>
            <a:off x="11377227" y="3543954"/>
            <a:ext cx="235671" cy="235671"/>
          </a:xfrm>
          <a:prstGeom prst="ellipse">
            <a:avLst/>
          </a:prstGeom>
          <a:solidFill>
            <a:srgbClr val="00CE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227" name="Google Shape;227;p74"/>
          <p:cNvSpPr/>
          <p:nvPr/>
        </p:nvSpPr>
        <p:spPr>
          <a:xfrm>
            <a:off x="10782690" y="6430151"/>
            <a:ext cx="235671" cy="235671"/>
          </a:xfrm>
          <a:prstGeom prst="ellipse">
            <a:avLst/>
          </a:prstGeom>
          <a:solidFill>
            <a:srgbClr val="00CE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228" name="Google Shape;228;p7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55804" y="5791200"/>
            <a:ext cx="2680392" cy="8347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lumna 3" showMasterSp="0">
  <p:cSld name="Columna 3">
    <p:bg>
      <p:bgPr>
        <a:solidFill>
          <a:srgbClr val="FFFFFF"/>
        </a:solidFill>
      </p:bgPr>
    </p:bg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75"/>
          <p:cNvSpPr txBox="1"/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103D"/>
              </a:buClr>
              <a:buSzPts val="3600"/>
              <a:buFont typeface="Twentieth Century"/>
              <a:buNone/>
              <a:defRPr b="0" i="0" sz="3600" u="none" cap="none" strike="noStrike">
                <a:solidFill>
                  <a:srgbClr val="10103D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75"/>
          <p:cNvSpPr txBox="1"/>
          <p:nvPr>
            <p:ph idx="1" type="body"/>
          </p:nvPr>
        </p:nvSpPr>
        <p:spPr>
          <a:xfrm>
            <a:off x="1141410" y="2674463"/>
            <a:ext cx="3196899" cy="685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103D"/>
              </a:buClr>
              <a:buSzPts val="3000"/>
              <a:buFont typeface="Arial"/>
              <a:buNone/>
              <a:defRPr b="0" i="0" sz="2400" u="none" cap="none" strike="noStrike">
                <a:solidFill>
                  <a:srgbClr val="10103D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-228600" lvl="1" marL="914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indent="-228600" lvl="2" marL="1371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indent="-228600" lvl="3" marL="1828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indent="-228600" lvl="4" marL="22860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indent="-228600" lvl="5" marL="27432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indent="-228600" lvl="6" marL="3200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indent="-228600" lvl="7" marL="3657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indent="-228600" lvl="8" marL="4114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/>
        </p:txBody>
      </p:sp>
      <p:sp>
        <p:nvSpPr>
          <p:cNvPr id="232" name="Google Shape;232;p75"/>
          <p:cNvSpPr txBox="1"/>
          <p:nvPr>
            <p:ph idx="2" type="body"/>
          </p:nvPr>
        </p:nvSpPr>
        <p:spPr>
          <a:xfrm>
            <a:off x="1127918" y="3360263"/>
            <a:ext cx="3208735" cy="24309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10103D"/>
              </a:buClr>
              <a:buSzPts val="1750"/>
              <a:buFont typeface="Arial"/>
              <a:buNone/>
              <a:defRPr b="0" i="0" sz="1400" u="none" cap="none" strike="noStrike">
                <a:solidFill>
                  <a:srgbClr val="10103D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-228600" lvl="1" marL="914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indent="-228600" lvl="2" marL="1371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indent="-228600" lvl="3" marL="1828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indent="-228600" lvl="4" marL="22860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indent="-228600" lvl="5" marL="27432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indent="-228600" lvl="6" marL="3200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indent="-228600" lvl="7" marL="3657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indent="-228600" lvl="8" marL="4114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/>
        </p:txBody>
      </p:sp>
      <p:sp>
        <p:nvSpPr>
          <p:cNvPr id="233" name="Google Shape;233;p75"/>
          <p:cNvSpPr txBox="1"/>
          <p:nvPr>
            <p:ph idx="3" type="body"/>
          </p:nvPr>
        </p:nvSpPr>
        <p:spPr>
          <a:xfrm>
            <a:off x="4514766" y="2677635"/>
            <a:ext cx="3184385" cy="685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103D"/>
              </a:buClr>
              <a:buSzPts val="3000"/>
              <a:buFont typeface="Arial"/>
              <a:buNone/>
              <a:defRPr b="0" i="0" sz="2400" u="none" cap="none" strike="noStrike">
                <a:solidFill>
                  <a:srgbClr val="10103D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-228600" lvl="1" marL="914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indent="-228600" lvl="2" marL="1371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indent="-228600" lvl="3" marL="1828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indent="-228600" lvl="4" marL="22860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indent="-228600" lvl="5" marL="27432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indent="-228600" lvl="6" marL="3200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indent="-228600" lvl="7" marL="3657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indent="-228600" lvl="8" marL="4114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/>
        </p:txBody>
      </p:sp>
      <p:sp>
        <p:nvSpPr>
          <p:cNvPr id="234" name="Google Shape;234;p75"/>
          <p:cNvSpPr txBox="1"/>
          <p:nvPr>
            <p:ph idx="4" type="body"/>
          </p:nvPr>
        </p:nvSpPr>
        <p:spPr>
          <a:xfrm>
            <a:off x="4504213" y="3363435"/>
            <a:ext cx="3195830" cy="24309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10103D"/>
              </a:buClr>
              <a:buSzPts val="1750"/>
              <a:buFont typeface="Arial"/>
              <a:buNone/>
              <a:defRPr b="0" i="0" sz="1400" u="none" cap="none" strike="noStrike">
                <a:solidFill>
                  <a:srgbClr val="10103D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-228600" lvl="1" marL="914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indent="-228600" lvl="2" marL="1371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indent="-228600" lvl="3" marL="1828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indent="-228600" lvl="4" marL="22860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indent="-228600" lvl="5" marL="27432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indent="-228600" lvl="6" marL="3200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indent="-228600" lvl="7" marL="3657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indent="-228600" lvl="8" marL="4114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/>
        </p:txBody>
      </p:sp>
      <p:sp>
        <p:nvSpPr>
          <p:cNvPr id="235" name="Google Shape;235;p75"/>
          <p:cNvSpPr txBox="1"/>
          <p:nvPr>
            <p:ph idx="5" type="body"/>
          </p:nvPr>
        </p:nvSpPr>
        <p:spPr>
          <a:xfrm>
            <a:off x="7852442" y="2674463"/>
            <a:ext cx="3194968" cy="685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103D"/>
              </a:buClr>
              <a:buSzPts val="3000"/>
              <a:buFont typeface="Arial"/>
              <a:buNone/>
              <a:defRPr b="0" i="0" sz="2400" u="none" cap="none" strike="noStrike">
                <a:solidFill>
                  <a:srgbClr val="10103D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-228600" lvl="1" marL="914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indent="-228600" lvl="2" marL="1371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indent="-228600" lvl="3" marL="1828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indent="-228600" lvl="4" marL="22860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indent="-228600" lvl="5" marL="27432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indent="-228600" lvl="6" marL="3200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indent="-228600" lvl="7" marL="3657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indent="-228600" lvl="8" marL="4114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/>
        </p:txBody>
      </p:sp>
      <p:sp>
        <p:nvSpPr>
          <p:cNvPr id="236" name="Google Shape;236;p75"/>
          <p:cNvSpPr txBox="1"/>
          <p:nvPr>
            <p:ph idx="6" type="body"/>
          </p:nvPr>
        </p:nvSpPr>
        <p:spPr>
          <a:xfrm>
            <a:off x="7852442" y="3360263"/>
            <a:ext cx="3194968" cy="24309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10103D"/>
              </a:buClr>
              <a:buSzPts val="1750"/>
              <a:buFont typeface="Arial"/>
              <a:buNone/>
              <a:defRPr b="0" i="0" sz="1400" u="none" cap="none" strike="noStrike">
                <a:solidFill>
                  <a:srgbClr val="10103D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-228600" lvl="1" marL="914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indent="-228600" lvl="2" marL="1371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indent="-228600" lvl="3" marL="1828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indent="-228600" lvl="4" marL="22860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indent="-228600" lvl="5" marL="27432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indent="-228600" lvl="6" marL="3200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indent="-228600" lvl="7" marL="3657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indent="-228600" lvl="8" marL="4114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/>
        </p:txBody>
      </p:sp>
      <p:pic>
        <p:nvPicPr>
          <p:cNvPr id="237" name="Google Shape;237;p75"/>
          <p:cNvPicPr preferRelativeResize="0"/>
          <p:nvPr/>
        </p:nvPicPr>
        <p:blipFill rotWithShape="1">
          <a:blip r:embed="rId2">
            <a:alphaModFix amt="50000"/>
          </a:blip>
          <a:srcRect b="0" l="0" r="0" t="0"/>
          <a:stretch/>
        </p:blipFill>
        <p:spPr>
          <a:xfrm rot="5400000">
            <a:off x="-4520914" y="723184"/>
            <a:ext cx="9041828" cy="38216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75"/>
          <p:cNvPicPr preferRelativeResize="0"/>
          <p:nvPr/>
        </p:nvPicPr>
        <p:blipFill rotWithShape="1">
          <a:blip r:embed="rId3">
            <a:alphaModFix amt="50000"/>
          </a:blip>
          <a:srcRect b="0" l="0" r="0" t="0"/>
          <a:stretch/>
        </p:blipFill>
        <p:spPr>
          <a:xfrm rot="5400000">
            <a:off x="7207498" y="3157508"/>
            <a:ext cx="11191645" cy="4883391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75"/>
          <p:cNvSpPr/>
          <p:nvPr/>
        </p:nvSpPr>
        <p:spPr>
          <a:xfrm>
            <a:off x="1122543" y="694602"/>
            <a:ext cx="235671" cy="235671"/>
          </a:xfrm>
          <a:prstGeom prst="ellipse">
            <a:avLst/>
          </a:prstGeom>
          <a:solidFill>
            <a:srgbClr val="00CE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240" name="Google Shape;240;p75"/>
          <p:cNvSpPr/>
          <p:nvPr/>
        </p:nvSpPr>
        <p:spPr>
          <a:xfrm>
            <a:off x="430791" y="3311164"/>
            <a:ext cx="235671" cy="235671"/>
          </a:xfrm>
          <a:prstGeom prst="ellipse">
            <a:avLst/>
          </a:prstGeom>
          <a:solidFill>
            <a:srgbClr val="00CE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241" name="Google Shape;241;p75"/>
          <p:cNvSpPr/>
          <p:nvPr/>
        </p:nvSpPr>
        <p:spPr>
          <a:xfrm>
            <a:off x="886872" y="5809891"/>
            <a:ext cx="235671" cy="235671"/>
          </a:xfrm>
          <a:prstGeom prst="ellipse">
            <a:avLst/>
          </a:prstGeom>
          <a:solidFill>
            <a:srgbClr val="00CE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242" name="Google Shape;242;p75"/>
          <p:cNvSpPr/>
          <p:nvPr/>
        </p:nvSpPr>
        <p:spPr>
          <a:xfrm>
            <a:off x="10550163" y="253664"/>
            <a:ext cx="235671" cy="235671"/>
          </a:xfrm>
          <a:prstGeom prst="ellipse">
            <a:avLst/>
          </a:prstGeom>
          <a:solidFill>
            <a:srgbClr val="00CE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243" name="Google Shape;243;p75"/>
          <p:cNvSpPr/>
          <p:nvPr/>
        </p:nvSpPr>
        <p:spPr>
          <a:xfrm>
            <a:off x="11377227" y="3543954"/>
            <a:ext cx="235671" cy="235671"/>
          </a:xfrm>
          <a:prstGeom prst="ellipse">
            <a:avLst/>
          </a:prstGeom>
          <a:solidFill>
            <a:srgbClr val="00CE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244" name="Google Shape;244;p75"/>
          <p:cNvSpPr/>
          <p:nvPr/>
        </p:nvSpPr>
        <p:spPr>
          <a:xfrm>
            <a:off x="10782690" y="6430151"/>
            <a:ext cx="235671" cy="235671"/>
          </a:xfrm>
          <a:prstGeom prst="ellipse">
            <a:avLst/>
          </a:prstGeom>
          <a:solidFill>
            <a:srgbClr val="00CE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245" name="Google Shape;245;p7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55804" y="5791200"/>
            <a:ext cx="2680392" cy="8347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lumna de imagen 3" showMasterSp="0">
  <p:cSld name="Columna de imagen 3">
    <p:bg>
      <p:bgPr>
        <a:solidFill>
          <a:srgbClr val="FFFFFF"/>
        </a:solidFill>
      </p:bgPr>
    </p:bg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76"/>
          <p:cNvSpPr txBox="1"/>
          <p:nvPr>
            <p:ph type="title"/>
          </p:nvPr>
        </p:nvSpPr>
        <p:spPr>
          <a:xfrm>
            <a:off x="1141411" y="609600"/>
            <a:ext cx="9905999" cy="19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103D"/>
              </a:buClr>
              <a:buSzPts val="3600"/>
              <a:buFont typeface="Twentieth Century"/>
              <a:buNone/>
              <a:defRPr b="0" i="0" sz="3600" u="none" cap="none" strike="noStrike">
                <a:solidFill>
                  <a:srgbClr val="10103D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76"/>
          <p:cNvSpPr txBox="1"/>
          <p:nvPr>
            <p:ph idx="1" type="body"/>
          </p:nvPr>
        </p:nvSpPr>
        <p:spPr>
          <a:xfrm>
            <a:off x="1141413" y="4404596"/>
            <a:ext cx="3195240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103D"/>
              </a:buClr>
              <a:buSzPts val="2500"/>
              <a:buFont typeface="Arial"/>
              <a:buNone/>
              <a:defRPr b="0" i="0" sz="2000" u="none" cap="none" strike="noStrike">
                <a:solidFill>
                  <a:srgbClr val="10103D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-228600" lvl="1" marL="914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indent="-228600" lvl="2" marL="1371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indent="-228600" lvl="3" marL="1828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indent="-228600" lvl="4" marL="22860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indent="-228600" lvl="5" marL="27432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indent="-228600" lvl="6" marL="3200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indent="-228600" lvl="7" marL="3657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indent="-228600" lvl="8" marL="4114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/>
        </p:txBody>
      </p:sp>
      <p:sp>
        <p:nvSpPr>
          <p:cNvPr id="249" name="Google Shape;249;p76"/>
          <p:cNvSpPr/>
          <p:nvPr>
            <p:ph idx="2" type="pic"/>
          </p:nvPr>
        </p:nvSpPr>
        <p:spPr>
          <a:xfrm>
            <a:off x="1141413" y="2666998"/>
            <a:ext cx="3195240" cy="1524000"/>
          </a:xfrm>
          <a:prstGeom prst="round2DiagRect">
            <a:avLst>
              <a:gd fmla="val 16667" name="adj1"/>
              <a:gd fmla="val 0" name="adj2"/>
            </a:avLst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0" name="Google Shape;250;p76"/>
          <p:cNvSpPr txBox="1"/>
          <p:nvPr>
            <p:ph idx="3" type="body"/>
          </p:nvPr>
        </p:nvSpPr>
        <p:spPr>
          <a:xfrm>
            <a:off x="1141413" y="4980858"/>
            <a:ext cx="3195240" cy="8178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10103D"/>
              </a:buClr>
              <a:buSzPts val="1750"/>
              <a:buFont typeface="Arial"/>
              <a:buNone/>
              <a:defRPr b="0" i="0" sz="1400" u="none" cap="none" strike="noStrike">
                <a:solidFill>
                  <a:srgbClr val="10103D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-228600" lvl="1" marL="914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indent="-228600" lvl="2" marL="1371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indent="-228600" lvl="3" marL="1828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indent="-228600" lvl="4" marL="22860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indent="-228600" lvl="5" marL="27432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indent="-228600" lvl="6" marL="3200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indent="-228600" lvl="7" marL="3657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indent="-228600" lvl="8" marL="4114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/>
        </p:txBody>
      </p:sp>
      <p:sp>
        <p:nvSpPr>
          <p:cNvPr id="251" name="Google Shape;251;p76"/>
          <p:cNvSpPr txBox="1"/>
          <p:nvPr>
            <p:ph idx="4" type="body"/>
          </p:nvPr>
        </p:nvSpPr>
        <p:spPr>
          <a:xfrm>
            <a:off x="4489053" y="4404596"/>
            <a:ext cx="3200400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103D"/>
              </a:buClr>
              <a:buSzPts val="2500"/>
              <a:buFont typeface="Arial"/>
              <a:buNone/>
              <a:defRPr b="0" i="0" sz="2000" u="none" cap="none" strike="noStrike">
                <a:solidFill>
                  <a:srgbClr val="10103D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-228600" lvl="1" marL="914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indent="-228600" lvl="2" marL="1371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indent="-228600" lvl="3" marL="1828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indent="-228600" lvl="4" marL="22860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indent="-228600" lvl="5" marL="27432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indent="-228600" lvl="6" marL="3200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indent="-228600" lvl="7" marL="3657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indent="-228600" lvl="8" marL="4114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/>
        </p:txBody>
      </p:sp>
      <p:sp>
        <p:nvSpPr>
          <p:cNvPr id="252" name="Google Shape;252;p76"/>
          <p:cNvSpPr/>
          <p:nvPr>
            <p:ph idx="5" type="pic"/>
          </p:nvPr>
        </p:nvSpPr>
        <p:spPr>
          <a:xfrm>
            <a:off x="4489053" y="2666998"/>
            <a:ext cx="3198940" cy="1524000"/>
          </a:xfrm>
          <a:prstGeom prst="round2DiagRect">
            <a:avLst>
              <a:gd fmla="val 16667" name="adj1"/>
              <a:gd fmla="val 0" name="adj2"/>
            </a:avLst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3" name="Google Shape;253;p76"/>
          <p:cNvSpPr txBox="1"/>
          <p:nvPr>
            <p:ph idx="6" type="body"/>
          </p:nvPr>
        </p:nvSpPr>
        <p:spPr>
          <a:xfrm>
            <a:off x="4487593" y="4980857"/>
            <a:ext cx="3200400" cy="8103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10103D"/>
              </a:buClr>
              <a:buSzPts val="1750"/>
              <a:buFont typeface="Arial"/>
              <a:buNone/>
              <a:defRPr b="0" i="0" sz="1400" u="none" cap="none" strike="noStrike">
                <a:solidFill>
                  <a:srgbClr val="10103D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-228600" lvl="1" marL="914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indent="-228600" lvl="2" marL="1371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indent="-228600" lvl="3" marL="1828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indent="-228600" lvl="4" marL="22860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indent="-228600" lvl="5" marL="27432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indent="-228600" lvl="6" marL="3200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indent="-228600" lvl="7" marL="3657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indent="-228600" lvl="8" marL="4114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/>
        </p:txBody>
      </p:sp>
      <p:sp>
        <p:nvSpPr>
          <p:cNvPr id="254" name="Google Shape;254;p76"/>
          <p:cNvSpPr txBox="1"/>
          <p:nvPr>
            <p:ph idx="7" type="body"/>
          </p:nvPr>
        </p:nvSpPr>
        <p:spPr>
          <a:xfrm>
            <a:off x="7852567" y="4404595"/>
            <a:ext cx="3190741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103D"/>
              </a:buClr>
              <a:buSzPts val="2500"/>
              <a:buFont typeface="Arial"/>
              <a:buNone/>
              <a:defRPr b="0" i="0" sz="2000" u="none" cap="none" strike="noStrike">
                <a:solidFill>
                  <a:srgbClr val="10103D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-228600" lvl="1" marL="914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indent="-228600" lvl="2" marL="1371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indent="-228600" lvl="3" marL="1828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indent="-228600" lvl="4" marL="22860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indent="-228600" lvl="5" marL="27432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indent="-228600" lvl="6" marL="3200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indent="-228600" lvl="7" marL="3657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indent="-228600" lvl="8" marL="4114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/>
        </p:txBody>
      </p:sp>
      <p:sp>
        <p:nvSpPr>
          <p:cNvPr id="255" name="Google Shape;255;p76"/>
          <p:cNvSpPr/>
          <p:nvPr>
            <p:ph idx="8" type="pic"/>
          </p:nvPr>
        </p:nvSpPr>
        <p:spPr>
          <a:xfrm>
            <a:off x="7852442" y="2666998"/>
            <a:ext cx="3194969" cy="1524000"/>
          </a:xfrm>
          <a:prstGeom prst="round2DiagRect">
            <a:avLst>
              <a:gd fmla="val 16667" name="adj1"/>
              <a:gd fmla="val 0" name="adj2"/>
            </a:avLst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6" name="Google Shape;256;p76"/>
          <p:cNvSpPr txBox="1"/>
          <p:nvPr>
            <p:ph idx="9" type="body"/>
          </p:nvPr>
        </p:nvSpPr>
        <p:spPr>
          <a:xfrm>
            <a:off x="7852442" y="4980854"/>
            <a:ext cx="3194968" cy="8103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10103D"/>
              </a:buClr>
              <a:buSzPts val="1750"/>
              <a:buFont typeface="Arial"/>
              <a:buNone/>
              <a:defRPr b="0" i="0" sz="1400" u="none" cap="none" strike="noStrike">
                <a:solidFill>
                  <a:srgbClr val="10103D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-228600" lvl="1" marL="914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indent="-228600" lvl="2" marL="1371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indent="-228600" lvl="3" marL="1828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indent="-228600" lvl="4" marL="22860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indent="-228600" lvl="5" marL="27432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indent="-228600" lvl="6" marL="3200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indent="-228600" lvl="7" marL="3657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indent="-228600" lvl="8" marL="4114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/>
        </p:txBody>
      </p:sp>
      <p:pic>
        <p:nvPicPr>
          <p:cNvPr id="257" name="Google Shape;257;p76"/>
          <p:cNvPicPr preferRelativeResize="0"/>
          <p:nvPr/>
        </p:nvPicPr>
        <p:blipFill rotWithShape="1">
          <a:blip r:embed="rId2">
            <a:alphaModFix amt="50000"/>
          </a:blip>
          <a:srcRect b="0" l="0" r="0" t="0"/>
          <a:stretch/>
        </p:blipFill>
        <p:spPr>
          <a:xfrm rot="5400000">
            <a:off x="-4520914" y="723184"/>
            <a:ext cx="9041828" cy="38216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76"/>
          <p:cNvPicPr preferRelativeResize="0"/>
          <p:nvPr/>
        </p:nvPicPr>
        <p:blipFill rotWithShape="1">
          <a:blip r:embed="rId3">
            <a:alphaModFix amt="50000"/>
          </a:blip>
          <a:srcRect b="0" l="0" r="0" t="0"/>
          <a:stretch/>
        </p:blipFill>
        <p:spPr>
          <a:xfrm rot="5400000">
            <a:off x="7207498" y="3157508"/>
            <a:ext cx="11191645" cy="4883391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76"/>
          <p:cNvSpPr/>
          <p:nvPr/>
        </p:nvSpPr>
        <p:spPr>
          <a:xfrm>
            <a:off x="1122543" y="694602"/>
            <a:ext cx="235671" cy="235671"/>
          </a:xfrm>
          <a:prstGeom prst="ellipse">
            <a:avLst/>
          </a:prstGeom>
          <a:solidFill>
            <a:srgbClr val="00CE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260" name="Google Shape;260;p76"/>
          <p:cNvSpPr/>
          <p:nvPr/>
        </p:nvSpPr>
        <p:spPr>
          <a:xfrm>
            <a:off x="430791" y="3311164"/>
            <a:ext cx="235671" cy="235671"/>
          </a:xfrm>
          <a:prstGeom prst="ellipse">
            <a:avLst/>
          </a:prstGeom>
          <a:solidFill>
            <a:srgbClr val="00CE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261" name="Google Shape;261;p76"/>
          <p:cNvSpPr/>
          <p:nvPr/>
        </p:nvSpPr>
        <p:spPr>
          <a:xfrm>
            <a:off x="886872" y="5809891"/>
            <a:ext cx="235671" cy="235671"/>
          </a:xfrm>
          <a:prstGeom prst="ellipse">
            <a:avLst/>
          </a:prstGeom>
          <a:solidFill>
            <a:srgbClr val="00CE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262" name="Google Shape;262;p76"/>
          <p:cNvSpPr/>
          <p:nvPr/>
        </p:nvSpPr>
        <p:spPr>
          <a:xfrm>
            <a:off x="10550163" y="253664"/>
            <a:ext cx="235671" cy="235671"/>
          </a:xfrm>
          <a:prstGeom prst="ellipse">
            <a:avLst/>
          </a:prstGeom>
          <a:solidFill>
            <a:srgbClr val="00CE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263" name="Google Shape;263;p76"/>
          <p:cNvSpPr/>
          <p:nvPr/>
        </p:nvSpPr>
        <p:spPr>
          <a:xfrm>
            <a:off x="11377227" y="3543954"/>
            <a:ext cx="235671" cy="235671"/>
          </a:xfrm>
          <a:prstGeom prst="ellipse">
            <a:avLst/>
          </a:prstGeom>
          <a:solidFill>
            <a:srgbClr val="00CE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264" name="Google Shape;264;p76"/>
          <p:cNvSpPr/>
          <p:nvPr/>
        </p:nvSpPr>
        <p:spPr>
          <a:xfrm>
            <a:off x="10782690" y="6430151"/>
            <a:ext cx="235671" cy="235671"/>
          </a:xfrm>
          <a:prstGeom prst="ellipse">
            <a:avLst/>
          </a:prstGeom>
          <a:solidFill>
            <a:srgbClr val="00CE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265" name="Google Shape;265;p7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55804" y="5791200"/>
            <a:ext cx="2680392" cy="8347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NENTE" showMasterSp="0">
  <p:cSld name="PONENTE">
    <p:bg>
      <p:bgPr>
        <a:solidFill>
          <a:srgbClr val="FFFFFF"/>
        </a:solidFill>
      </p:bgPr>
    </p:bg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7"/>
          <p:cNvSpPr txBox="1"/>
          <p:nvPr>
            <p:ph type="title"/>
          </p:nvPr>
        </p:nvSpPr>
        <p:spPr>
          <a:xfrm>
            <a:off x="6483284" y="1528813"/>
            <a:ext cx="3603397" cy="3659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103D"/>
              </a:buClr>
              <a:buSzPts val="2400"/>
              <a:buFont typeface="Twentieth Century"/>
              <a:buNone/>
              <a:defRPr b="1" i="0" sz="2400" u="none" cap="none" strike="noStrike">
                <a:solidFill>
                  <a:srgbClr val="10103D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26" name="Google Shape;26;p57"/>
          <p:cNvPicPr preferRelativeResize="0"/>
          <p:nvPr/>
        </p:nvPicPr>
        <p:blipFill rotWithShape="1">
          <a:blip r:embed="rId2">
            <a:alphaModFix amt="50000"/>
          </a:blip>
          <a:srcRect b="0" l="0" r="0" t="0"/>
          <a:stretch/>
        </p:blipFill>
        <p:spPr>
          <a:xfrm rot="5400000">
            <a:off x="-4520914" y="723184"/>
            <a:ext cx="9041828" cy="38216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27;p57"/>
          <p:cNvPicPr preferRelativeResize="0"/>
          <p:nvPr/>
        </p:nvPicPr>
        <p:blipFill rotWithShape="1">
          <a:blip r:embed="rId3">
            <a:alphaModFix amt="50000"/>
          </a:blip>
          <a:srcRect b="0" l="0" r="0" t="0"/>
          <a:stretch/>
        </p:blipFill>
        <p:spPr>
          <a:xfrm rot="5400000">
            <a:off x="7207498" y="3157508"/>
            <a:ext cx="11191645" cy="4883391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57"/>
          <p:cNvSpPr/>
          <p:nvPr/>
        </p:nvSpPr>
        <p:spPr>
          <a:xfrm>
            <a:off x="1122543" y="694602"/>
            <a:ext cx="235671" cy="235671"/>
          </a:xfrm>
          <a:prstGeom prst="ellipse">
            <a:avLst/>
          </a:prstGeom>
          <a:solidFill>
            <a:srgbClr val="00CE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29" name="Google Shape;29;p57"/>
          <p:cNvSpPr/>
          <p:nvPr/>
        </p:nvSpPr>
        <p:spPr>
          <a:xfrm>
            <a:off x="430791" y="3311164"/>
            <a:ext cx="235671" cy="235671"/>
          </a:xfrm>
          <a:prstGeom prst="ellipse">
            <a:avLst/>
          </a:prstGeom>
          <a:solidFill>
            <a:srgbClr val="00CE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30" name="Google Shape;30;p57"/>
          <p:cNvSpPr/>
          <p:nvPr/>
        </p:nvSpPr>
        <p:spPr>
          <a:xfrm>
            <a:off x="886872" y="5809891"/>
            <a:ext cx="235671" cy="235671"/>
          </a:xfrm>
          <a:prstGeom prst="ellipse">
            <a:avLst/>
          </a:prstGeom>
          <a:solidFill>
            <a:srgbClr val="00CE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31" name="Google Shape;31;p57"/>
          <p:cNvSpPr/>
          <p:nvPr/>
        </p:nvSpPr>
        <p:spPr>
          <a:xfrm>
            <a:off x="10550163" y="253664"/>
            <a:ext cx="235671" cy="235671"/>
          </a:xfrm>
          <a:prstGeom prst="ellipse">
            <a:avLst/>
          </a:prstGeom>
          <a:solidFill>
            <a:srgbClr val="00CE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32" name="Google Shape;32;p57"/>
          <p:cNvSpPr/>
          <p:nvPr/>
        </p:nvSpPr>
        <p:spPr>
          <a:xfrm>
            <a:off x="11377227" y="3543954"/>
            <a:ext cx="235671" cy="235671"/>
          </a:xfrm>
          <a:prstGeom prst="ellipse">
            <a:avLst/>
          </a:prstGeom>
          <a:solidFill>
            <a:srgbClr val="00CE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33" name="Google Shape;33;p57"/>
          <p:cNvSpPr/>
          <p:nvPr/>
        </p:nvSpPr>
        <p:spPr>
          <a:xfrm>
            <a:off x="10782690" y="6430151"/>
            <a:ext cx="235671" cy="235671"/>
          </a:xfrm>
          <a:prstGeom prst="ellipse">
            <a:avLst/>
          </a:prstGeom>
          <a:solidFill>
            <a:srgbClr val="00CE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34" name="Google Shape;34;p5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55804" y="5791200"/>
            <a:ext cx="2680392" cy="834717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57"/>
          <p:cNvSpPr/>
          <p:nvPr/>
        </p:nvSpPr>
        <p:spPr>
          <a:xfrm>
            <a:off x="6372520" y="2130458"/>
            <a:ext cx="3714161" cy="45719"/>
          </a:xfrm>
          <a:prstGeom prst="rect">
            <a:avLst/>
          </a:prstGeom>
          <a:gradFill>
            <a:gsLst>
              <a:gs pos="0">
                <a:srgbClr val="00CED8"/>
              </a:gs>
              <a:gs pos="51000">
                <a:srgbClr val="10103D"/>
              </a:gs>
              <a:gs pos="100000">
                <a:srgbClr val="00CED8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36" name="Google Shape;36;p57"/>
          <p:cNvSpPr/>
          <p:nvPr/>
        </p:nvSpPr>
        <p:spPr>
          <a:xfrm>
            <a:off x="2450969" y="1263191"/>
            <a:ext cx="3054285" cy="3883844"/>
          </a:xfrm>
          <a:prstGeom prst="roundRect">
            <a:avLst>
              <a:gd fmla="val 16667" name="adj"/>
            </a:avLst>
          </a:prstGeom>
          <a:noFill/>
          <a:ln cap="flat" cmpd="sng" w="85725">
            <a:solidFill>
              <a:srgbClr val="00CE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37" name="Google Shape;37;p57"/>
          <p:cNvSpPr txBox="1"/>
          <p:nvPr>
            <p:ph idx="1" type="body"/>
          </p:nvPr>
        </p:nvSpPr>
        <p:spPr>
          <a:xfrm>
            <a:off x="6483284" y="2300288"/>
            <a:ext cx="3603625" cy="4222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10103D"/>
              </a:buClr>
              <a:buSzPts val="3000"/>
              <a:buFont typeface="Arial"/>
              <a:buNone/>
              <a:defRPr b="0" i="0" sz="2400" u="none" cap="none" strike="noStrike">
                <a:solidFill>
                  <a:srgbClr val="10103D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-228600" lvl="1" marL="914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10103D"/>
              </a:buClr>
              <a:buSzPts val="2500"/>
              <a:buFont typeface="Arial"/>
              <a:buNone/>
              <a:defRPr b="0" i="0" sz="2000" u="none" cap="none" strike="noStrike">
                <a:solidFill>
                  <a:srgbClr val="10103D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indent="-228600" lvl="2" marL="1371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10103D"/>
              </a:buClr>
              <a:buSzPts val="2250"/>
              <a:buFont typeface="Arial"/>
              <a:buNone/>
              <a:defRPr b="0" i="0" sz="1800" u="none" cap="none" strike="noStrike">
                <a:solidFill>
                  <a:srgbClr val="10103D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indent="-228600" lvl="3" marL="1828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10103D"/>
              </a:buClr>
              <a:buSzPts val="2000"/>
              <a:buFont typeface="Arial"/>
              <a:buNone/>
              <a:defRPr b="0" i="0" sz="1600" u="none" cap="none" strike="noStrike">
                <a:solidFill>
                  <a:srgbClr val="10103D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indent="-228600" lvl="4" marL="22860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10103D"/>
              </a:buClr>
              <a:buSzPts val="2000"/>
              <a:buFont typeface="Arial"/>
              <a:buNone/>
              <a:defRPr b="0" i="0" sz="1600" u="none" cap="none" strike="noStrike">
                <a:solidFill>
                  <a:srgbClr val="10103D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indent="-339725" lvl="5" marL="27432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indent="-339725" lvl="6" marL="3200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indent="-339725" lvl="7" marL="3657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indent="-339725" lvl="8" marL="4114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RTADA" showMasterSp="0" type="title">
  <p:cSld name="TITLE">
    <p:bg>
      <p:bgPr>
        <a:solidFill>
          <a:srgbClr val="10103D"/>
        </a:solid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9"/>
          <p:cNvSpPr txBox="1"/>
          <p:nvPr>
            <p:ph type="ctrTitle"/>
          </p:nvPr>
        </p:nvSpPr>
        <p:spPr>
          <a:xfrm>
            <a:off x="1876424" y="2162852"/>
            <a:ext cx="8791575" cy="1935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Twentieth Century"/>
              <a:buNone/>
              <a:defRPr b="0" i="0" sz="4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" name="Google Shape;40;p59"/>
          <p:cNvSpPr txBox="1"/>
          <p:nvPr>
            <p:ph idx="1" type="subTitle"/>
          </p:nvPr>
        </p:nvSpPr>
        <p:spPr>
          <a:xfrm>
            <a:off x="1876424" y="4190615"/>
            <a:ext cx="8791575" cy="6202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lvl="1" marR="0" rtl="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lvl="2" marR="0" rtl="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5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lvl="3" marR="0" rtl="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lvl="4" marR="0" rtl="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lvl="5" marR="0" rtl="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lvl="6" marR="0" rtl="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lvl="7" marR="0" rtl="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lvl="8" marR="0" rtl="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/>
        </p:txBody>
      </p:sp>
      <p:grpSp>
        <p:nvGrpSpPr>
          <p:cNvPr id="41" name="Google Shape;41;p59"/>
          <p:cNvGrpSpPr/>
          <p:nvPr/>
        </p:nvGrpSpPr>
        <p:grpSpPr>
          <a:xfrm>
            <a:off x="-1777318" y="-1896311"/>
            <a:ext cx="3832359" cy="9067062"/>
            <a:chOff x="-1777318" y="-1896311"/>
            <a:chExt cx="3832359" cy="9067062"/>
          </a:xfrm>
        </p:grpSpPr>
        <p:pic>
          <p:nvPicPr>
            <p:cNvPr id="42" name="Google Shape;42;p59"/>
            <p:cNvPicPr preferRelativeResize="0"/>
            <p:nvPr/>
          </p:nvPicPr>
          <p:blipFill rotWithShape="1">
            <a:blip r:embed="rId2">
              <a:alphaModFix amt="35000"/>
            </a:blip>
            <a:srcRect b="0" l="0" r="0" t="0"/>
            <a:stretch/>
          </p:blipFill>
          <p:spPr>
            <a:xfrm rot="5400000">
              <a:off x="-4394669" y="721040"/>
              <a:ext cx="9067062" cy="383235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3" name="Google Shape;43;p59"/>
            <p:cNvSpPr/>
            <p:nvPr/>
          </p:nvSpPr>
          <p:spPr>
            <a:xfrm>
              <a:off x="1419035" y="570108"/>
              <a:ext cx="235671" cy="235671"/>
            </a:xfrm>
            <a:prstGeom prst="ellipse">
              <a:avLst/>
            </a:prstGeom>
            <a:solidFill>
              <a:srgbClr val="00CED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44" name="Google Shape;44;p59"/>
            <p:cNvSpPr/>
            <p:nvPr/>
          </p:nvSpPr>
          <p:spPr>
            <a:xfrm>
              <a:off x="657035" y="3366367"/>
              <a:ext cx="235671" cy="235671"/>
            </a:xfrm>
            <a:prstGeom prst="ellipse">
              <a:avLst/>
            </a:prstGeom>
            <a:solidFill>
              <a:srgbClr val="00CED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45" name="Google Shape;45;p59"/>
            <p:cNvSpPr/>
            <p:nvPr/>
          </p:nvSpPr>
          <p:spPr>
            <a:xfrm>
              <a:off x="1062387" y="5410199"/>
              <a:ext cx="235671" cy="235671"/>
            </a:xfrm>
            <a:prstGeom prst="ellipse">
              <a:avLst/>
            </a:prstGeom>
            <a:solidFill>
              <a:srgbClr val="00CED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</p:grpSp>
      <p:grpSp>
        <p:nvGrpSpPr>
          <p:cNvPr id="46" name="Google Shape;46;p59"/>
          <p:cNvGrpSpPr/>
          <p:nvPr/>
        </p:nvGrpSpPr>
        <p:grpSpPr>
          <a:xfrm>
            <a:off x="10002917" y="-7084"/>
            <a:ext cx="5179221" cy="11869621"/>
            <a:chOff x="10002917" y="-7084"/>
            <a:chExt cx="5179221" cy="11869621"/>
          </a:xfrm>
        </p:grpSpPr>
        <p:pic>
          <p:nvPicPr>
            <p:cNvPr id="47" name="Google Shape;47;p59"/>
            <p:cNvPicPr preferRelativeResize="0"/>
            <p:nvPr/>
          </p:nvPicPr>
          <p:blipFill rotWithShape="1">
            <a:blip r:embed="rId3">
              <a:alphaModFix amt="35000"/>
            </a:blip>
            <a:srcRect b="0" l="0" r="0" t="0"/>
            <a:stretch/>
          </p:blipFill>
          <p:spPr>
            <a:xfrm rot="5400000">
              <a:off x="6657717" y="3338116"/>
              <a:ext cx="11869621" cy="517922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8" name="Google Shape;48;p59"/>
            <p:cNvSpPr/>
            <p:nvPr/>
          </p:nvSpPr>
          <p:spPr>
            <a:xfrm>
              <a:off x="10002917" y="367217"/>
              <a:ext cx="235671" cy="235671"/>
            </a:xfrm>
            <a:prstGeom prst="ellipse">
              <a:avLst/>
            </a:prstGeom>
            <a:solidFill>
              <a:srgbClr val="00CED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49" name="Google Shape;49;p59"/>
            <p:cNvSpPr/>
            <p:nvPr/>
          </p:nvSpPr>
          <p:spPr>
            <a:xfrm>
              <a:off x="10958960" y="3130696"/>
              <a:ext cx="235671" cy="235671"/>
            </a:xfrm>
            <a:prstGeom prst="ellipse">
              <a:avLst/>
            </a:prstGeom>
            <a:solidFill>
              <a:srgbClr val="00CED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50" name="Google Shape;50;p59"/>
            <p:cNvSpPr/>
            <p:nvPr/>
          </p:nvSpPr>
          <p:spPr>
            <a:xfrm>
              <a:off x="10432328" y="6292967"/>
              <a:ext cx="235671" cy="235671"/>
            </a:xfrm>
            <a:prstGeom prst="ellipse">
              <a:avLst/>
            </a:prstGeom>
            <a:solidFill>
              <a:srgbClr val="00CED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</p:grpSp>
      <p:pic>
        <p:nvPicPr>
          <p:cNvPr id="51" name="Google Shape;51;p5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84002" y="5324982"/>
            <a:ext cx="3289955" cy="1024545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59"/>
          <p:cNvSpPr txBox="1"/>
          <p:nvPr/>
        </p:nvSpPr>
        <p:spPr>
          <a:xfrm>
            <a:off x="1876424" y="1520609"/>
            <a:ext cx="8791575" cy="6202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</a:pPr>
            <a:r>
              <a:rPr b="0" i="0" lang="es-PE" sz="20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TEMA:</a:t>
            </a:r>
            <a:endParaRPr b="0" i="0" sz="2000" u="none" cap="none" strike="noStrik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showMasterSp="0">
  <p:cSld name="Dos objetos">
    <p:bg>
      <p:bgPr>
        <a:solidFill>
          <a:srgbClr val="FFFFFF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61"/>
          <p:cNvSpPr txBox="1"/>
          <p:nvPr>
            <p:ph type="title"/>
          </p:nvPr>
        </p:nvSpPr>
        <p:spPr>
          <a:xfrm>
            <a:off x="6172199" y="633267"/>
            <a:ext cx="4875211" cy="14785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103D"/>
              </a:buClr>
              <a:buSzPts val="3600"/>
              <a:buFont typeface="Twentieth Century"/>
              <a:buNone/>
              <a:defRPr b="0" i="0" sz="3600" u="none" cap="none" strike="noStrike">
                <a:solidFill>
                  <a:srgbClr val="10103D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" name="Google Shape;55;p61"/>
          <p:cNvSpPr txBox="1"/>
          <p:nvPr>
            <p:ph idx="1" type="body"/>
          </p:nvPr>
        </p:nvSpPr>
        <p:spPr>
          <a:xfrm>
            <a:off x="6172200" y="2249486"/>
            <a:ext cx="4875211" cy="35417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19100" lvl="0" marL="4572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10103D"/>
              </a:buClr>
              <a:buSzPts val="3000"/>
              <a:buFont typeface="Arial"/>
              <a:buChar char="•"/>
              <a:defRPr b="0" i="0" sz="2400" u="none" cap="none" strike="noStrike">
                <a:solidFill>
                  <a:srgbClr val="10103D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-387350" lvl="1" marL="914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10103D"/>
              </a:buClr>
              <a:buSzPts val="2500"/>
              <a:buFont typeface="Arial"/>
              <a:buChar char="•"/>
              <a:defRPr b="0" i="0" sz="2000" u="none" cap="none" strike="noStrike">
                <a:solidFill>
                  <a:srgbClr val="10103D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indent="-371475" lvl="2" marL="1371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10103D"/>
              </a:buClr>
              <a:buSzPts val="2250"/>
              <a:buFont typeface="Arial"/>
              <a:buChar char="•"/>
              <a:defRPr b="0" i="0" sz="1800" u="none" cap="none" strike="noStrike">
                <a:solidFill>
                  <a:srgbClr val="10103D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indent="-355600" lvl="3" marL="1828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10103D"/>
              </a:buClr>
              <a:buSzPts val="2000"/>
              <a:buFont typeface="Arial"/>
              <a:buChar char="•"/>
              <a:defRPr b="0" i="0" sz="1600" u="none" cap="none" strike="noStrike">
                <a:solidFill>
                  <a:srgbClr val="10103D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indent="-355600" lvl="4" marL="22860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10103D"/>
              </a:buClr>
              <a:buSzPts val="2000"/>
              <a:buFont typeface="Arial"/>
              <a:buChar char="•"/>
              <a:defRPr b="0" i="0" sz="1600" u="none" cap="none" strike="noStrike">
                <a:solidFill>
                  <a:srgbClr val="10103D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indent="-339725" lvl="5" marL="27432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indent="-339725" lvl="6" marL="3200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indent="-339725" lvl="7" marL="3657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indent="-339725" lvl="8" marL="4114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/>
        </p:txBody>
      </p:sp>
      <p:pic>
        <p:nvPicPr>
          <p:cNvPr id="56" name="Google Shape;56;p61"/>
          <p:cNvPicPr preferRelativeResize="0"/>
          <p:nvPr/>
        </p:nvPicPr>
        <p:blipFill rotWithShape="1">
          <a:blip r:embed="rId2">
            <a:alphaModFix amt="50000"/>
          </a:blip>
          <a:srcRect b="0" l="0" r="0" t="0"/>
          <a:stretch/>
        </p:blipFill>
        <p:spPr>
          <a:xfrm rot="5400000">
            <a:off x="-4520914" y="723184"/>
            <a:ext cx="9041828" cy="3821694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61"/>
          <p:cNvPicPr preferRelativeResize="0"/>
          <p:nvPr/>
        </p:nvPicPr>
        <p:blipFill rotWithShape="1">
          <a:blip r:embed="rId3">
            <a:alphaModFix amt="50000"/>
          </a:blip>
          <a:srcRect b="0" l="0" r="0" t="0"/>
          <a:stretch/>
        </p:blipFill>
        <p:spPr>
          <a:xfrm rot="5400000">
            <a:off x="7207498" y="3157508"/>
            <a:ext cx="11191645" cy="4883391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61"/>
          <p:cNvSpPr/>
          <p:nvPr/>
        </p:nvSpPr>
        <p:spPr>
          <a:xfrm>
            <a:off x="1122543" y="694602"/>
            <a:ext cx="235671" cy="235671"/>
          </a:xfrm>
          <a:prstGeom prst="ellipse">
            <a:avLst/>
          </a:prstGeom>
          <a:solidFill>
            <a:srgbClr val="00CE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59" name="Google Shape;59;p61"/>
          <p:cNvSpPr/>
          <p:nvPr/>
        </p:nvSpPr>
        <p:spPr>
          <a:xfrm>
            <a:off x="430791" y="3311164"/>
            <a:ext cx="235671" cy="235671"/>
          </a:xfrm>
          <a:prstGeom prst="ellipse">
            <a:avLst/>
          </a:prstGeom>
          <a:solidFill>
            <a:srgbClr val="00CE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60" name="Google Shape;60;p61"/>
          <p:cNvSpPr/>
          <p:nvPr/>
        </p:nvSpPr>
        <p:spPr>
          <a:xfrm>
            <a:off x="886872" y="5809891"/>
            <a:ext cx="235671" cy="235671"/>
          </a:xfrm>
          <a:prstGeom prst="ellipse">
            <a:avLst/>
          </a:prstGeom>
          <a:solidFill>
            <a:srgbClr val="00CE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61" name="Google Shape;61;p61"/>
          <p:cNvSpPr/>
          <p:nvPr/>
        </p:nvSpPr>
        <p:spPr>
          <a:xfrm>
            <a:off x="10550163" y="253664"/>
            <a:ext cx="235671" cy="235671"/>
          </a:xfrm>
          <a:prstGeom prst="ellipse">
            <a:avLst/>
          </a:prstGeom>
          <a:solidFill>
            <a:srgbClr val="00CE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62" name="Google Shape;62;p61"/>
          <p:cNvSpPr/>
          <p:nvPr/>
        </p:nvSpPr>
        <p:spPr>
          <a:xfrm>
            <a:off x="11377227" y="3543954"/>
            <a:ext cx="235671" cy="235671"/>
          </a:xfrm>
          <a:prstGeom prst="ellipse">
            <a:avLst/>
          </a:prstGeom>
          <a:solidFill>
            <a:srgbClr val="00CE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63" name="Google Shape;63;p61"/>
          <p:cNvSpPr/>
          <p:nvPr/>
        </p:nvSpPr>
        <p:spPr>
          <a:xfrm>
            <a:off x="10782690" y="6430151"/>
            <a:ext cx="235671" cy="235671"/>
          </a:xfrm>
          <a:prstGeom prst="ellipse">
            <a:avLst/>
          </a:prstGeom>
          <a:solidFill>
            <a:srgbClr val="00CE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64" name="Google Shape;64;p6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55804" y="5791200"/>
            <a:ext cx="2680392" cy="8347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showMasterSp="0">
  <p:cSld name="Diapositiva de título">
    <p:bg>
      <p:bgPr>
        <a:solidFill>
          <a:schemeClr val="lt1"/>
        </a:solid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62"/>
          <p:cNvSpPr txBox="1"/>
          <p:nvPr>
            <p:ph type="ctrTitle"/>
          </p:nvPr>
        </p:nvSpPr>
        <p:spPr>
          <a:xfrm>
            <a:off x="1876424" y="1122363"/>
            <a:ext cx="8791575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wentieth Century"/>
              <a:buNone/>
              <a:defRPr b="0" i="0" sz="4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7" name="Google Shape;67;p62"/>
          <p:cNvSpPr txBox="1"/>
          <p:nvPr>
            <p:ph idx="1" type="subTitle"/>
          </p:nvPr>
        </p:nvSpPr>
        <p:spPr>
          <a:xfrm>
            <a:off x="1876424" y="3602038"/>
            <a:ext cx="8791575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lvl="1" marR="0" rtl="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lvl="2" marR="0" rtl="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5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lvl="3" marR="0" rtl="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lvl="4" marR="0" rtl="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lvl="5" marR="0" rtl="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lvl="6" marR="0" rtl="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lvl="7" marR="0" rtl="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lvl="8" marR="0" rtl="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/>
        </p:txBody>
      </p:sp>
      <p:pic>
        <p:nvPicPr>
          <p:cNvPr id="68" name="Google Shape;68;p62"/>
          <p:cNvPicPr preferRelativeResize="0"/>
          <p:nvPr/>
        </p:nvPicPr>
        <p:blipFill rotWithShape="1">
          <a:blip r:embed="rId2">
            <a:alphaModFix amt="50000"/>
          </a:blip>
          <a:srcRect b="0" l="0" r="0" t="0"/>
          <a:stretch/>
        </p:blipFill>
        <p:spPr>
          <a:xfrm rot="5400000">
            <a:off x="-4520914" y="723184"/>
            <a:ext cx="9041828" cy="3821694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62"/>
          <p:cNvPicPr preferRelativeResize="0"/>
          <p:nvPr/>
        </p:nvPicPr>
        <p:blipFill rotWithShape="1">
          <a:blip r:embed="rId3">
            <a:alphaModFix amt="50000"/>
          </a:blip>
          <a:srcRect b="0" l="0" r="0" t="0"/>
          <a:stretch/>
        </p:blipFill>
        <p:spPr>
          <a:xfrm rot="5400000">
            <a:off x="7207498" y="3157508"/>
            <a:ext cx="11191645" cy="4883391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62"/>
          <p:cNvSpPr/>
          <p:nvPr/>
        </p:nvSpPr>
        <p:spPr>
          <a:xfrm>
            <a:off x="1122543" y="694602"/>
            <a:ext cx="235671" cy="235671"/>
          </a:xfrm>
          <a:prstGeom prst="ellipse">
            <a:avLst/>
          </a:prstGeom>
          <a:solidFill>
            <a:srgbClr val="00CE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71" name="Google Shape;71;p62"/>
          <p:cNvSpPr/>
          <p:nvPr/>
        </p:nvSpPr>
        <p:spPr>
          <a:xfrm>
            <a:off x="430791" y="3311164"/>
            <a:ext cx="235671" cy="235671"/>
          </a:xfrm>
          <a:prstGeom prst="ellipse">
            <a:avLst/>
          </a:prstGeom>
          <a:solidFill>
            <a:srgbClr val="00CE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72" name="Google Shape;72;p62"/>
          <p:cNvSpPr/>
          <p:nvPr/>
        </p:nvSpPr>
        <p:spPr>
          <a:xfrm>
            <a:off x="886872" y="5809891"/>
            <a:ext cx="235671" cy="235671"/>
          </a:xfrm>
          <a:prstGeom prst="ellipse">
            <a:avLst/>
          </a:prstGeom>
          <a:solidFill>
            <a:srgbClr val="00CE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73" name="Google Shape;73;p62"/>
          <p:cNvSpPr/>
          <p:nvPr/>
        </p:nvSpPr>
        <p:spPr>
          <a:xfrm>
            <a:off x="10550163" y="253664"/>
            <a:ext cx="235671" cy="235671"/>
          </a:xfrm>
          <a:prstGeom prst="ellipse">
            <a:avLst/>
          </a:prstGeom>
          <a:solidFill>
            <a:srgbClr val="00CE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74" name="Google Shape;74;p62"/>
          <p:cNvSpPr/>
          <p:nvPr/>
        </p:nvSpPr>
        <p:spPr>
          <a:xfrm>
            <a:off x="11377227" y="3543954"/>
            <a:ext cx="235671" cy="235671"/>
          </a:xfrm>
          <a:prstGeom prst="ellipse">
            <a:avLst/>
          </a:prstGeom>
          <a:solidFill>
            <a:srgbClr val="00CE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75" name="Google Shape;75;p62"/>
          <p:cNvSpPr/>
          <p:nvPr/>
        </p:nvSpPr>
        <p:spPr>
          <a:xfrm>
            <a:off x="10782690" y="6430151"/>
            <a:ext cx="235671" cy="235671"/>
          </a:xfrm>
          <a:prstGeom prst="ellipse">
            <a:avLst/>
          </a:prstGeom>
          <a:solidFill>
            <a:srgbClr val="00CE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76" name="Google Shape;76;p6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55804" y="5510367"/>
            <a:ext cx="2680392" cy="8347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showMasterSp="0">
  <p:cSld name="Título y objetos">
    <p:bg>
      <p:bgPr>
        <a:solidFill>
          <a:srgbClr val="FFFFFF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63"/>
          <p:cNvSpPr txBox="1"/>
          <p:nvPr>
            <p:ph idx="1" type="body"/>
          </p:nvPr>
        </p:nvSpPr>
        <p:spPr>
          <a:xfrm>
            <a:off x="1141412" y="3434758"/>
            <a:ext cx="9905999" cy="14785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19100" lvl="0" marL="4572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10103D"/>
              </a:buClr>
              <a:buSzPts val="3000"/>
              <a:buFont typeface="Arial"/>
              <a:buChar char="•"/>
              <a:defRPr b="0" i="0" sz="2400" u="none" cap="none" strike="noStrike">
                <a:solidFill>
                  <a:srgbClr val="10103D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-387350" lvl="1" marL="914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10103D"/>
              </a:buClr>
              <a:buSzPts val="2500"/>
              <a:buFont typeface="Arial"/>
              <a:buChar char="•"/>
              <a:defRPr b="0" i="0" sz="2000" u="none" cap="none" strike="noStrike">
                <a:solidFill>
                  <a:srgbClr val="10103D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indent="-371475" lvl="2" marL="1371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10103D"/>
              </a:buClr>
              <a:buSzPts val="2250"/>
              <a:buFont typeface="Arial"/>
              <a:buChar char="•"/>
              <a:defRPr b="0" i="0" sz="1800" u="none" cap="none" strike="noStrike">
                <a:solidFill>
                  <a:srgbClr val="10103D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indent="-355600" lvl="3" marL="1828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10103D"/>
              </a:buClr>
              <a:buSzPts val="2000"/>
              <a:buFont typeface="Arial"/>
              <a:buChar char="•"/>
              <a:defRPr b="0" i="0" sz="1600" u="none" cap="none" strike="noStrike">
                <a:solidFill>
                  <a:srgbClr val="10103D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indent="-355600" lvl="4" marL="22860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10103D"/>
              </a:buClr>
              <a:buSzPts val="2000"/>
              <a:buFont typeface="Arial"/>
              <a:buChar char="•"/>
              <a:defRPr b="0" i="0" sz="1600" u="none" cap="none" strike="noStrike">
                <a:solidFill>
                  <a:srgbClr val="10103D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indent="-339725" lvl="5" marL="27432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indent="-339725" lvl="6" marL="3200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indent="-339725" lvl="7" marL="3657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indent="-339725" lvl="8" marL="4114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/>
        </p:txBody>
      </p:sp>
      <p:sp>
        <p:nvSpPr>
          <p:cNvPr id="79" name="Google Shape;79;p63"/>
          <p:cNvSpPr txBox="1"/>
          <p:nvPr>
            <p:ph type="title"/>
          </p:nvPr>
        </p:nvSpPr>
        <p:spPr>
          <a:xfrm>
            <a:off x="1141413" y="1716305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103D"/>
              </a:buClr>
              <a:buSzPts val="3600"/>
              <a:buFont typeface="Twentieth Century"/>
              <a:buNone/>
              <a:defRPr b="0" i="0" sz="3600" u="none" cap="none" strike="noStrike">
                <a:solidFill>
                  <a:srgbClr val="10103D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80" name="Google Shape;80;p63"/>
          <p:cNvPicPr preferRelativeResize="0"/>
          <p:nvPr/>
        </p:nvPicPr>
        <p:blipFill rotWithShape="1">
          <a:blip r:embed="rId2">
            <a:alphaModFix amt="50000"/>
          </a:blip>
          <a:srcRect b="0" l="0" r="0" t="0"/>
          <a:stretch/>
        </p:blipFill>
        <p:spPr>
          <a:xfrm rot="5400000">
            <a:off x="-4520914" y="723184"/>
            <a:ext cx="9041828" cy="3821694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63"/>
          <p:cNvPicPr preferRelativeResize="0"/>
          <p:nvPr/>
        </p:nvPicPr>
        <p:blipFill rotWithShape="1">
          <a:blip r:embed="rId3">
            <a:alphaModFix amt="50000"/>
          </a:blip>
          <a:srcRect b="0" l="0" r="0" t="0"/>
          <a:stretch/>
        </p:blipFill>
        <p:spPr>
          <a:xfrm rot="5400000">
            <a:off x="7207498" y="3157508"/>
            <a:ext cx="11191645" cy="4883391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63"/>
          <p:cNvSpPr/>
          <p:nvPr/>
        </p:nvSpPr>
        <p:spPr>
          <a:xfrm>
            <a:off x="1122543" y="694602"/>
            <a:ext cx="235671" cy="235671"/>
          </a:xfrm>
          <a:prstGeom prst="ellipse">
            <a:avLst/>
          </a:prstGeom>
          <a:solidFill>
            <a:srgbClr val="00CE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83" name="Google Shape;83;p63"/>
          <p:cNvSpPr/>
          <p:nvPr/>
        </p:nvSpPr>
        <p:spPr>
          <a:xfrm>
            <a:off x="430791" y="3311164"/>
            <a:ext cx="235671" cy="235671"/>
          </a:xfrm>
          <a:prstGeom prst="ellipse">
            <a:avLst/>
          </a:prstGeom>
          <a:solidFill>
            <a:srgbClr val="00CE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84" name="Google Shape;84;p63"/>
          <p:cNvSpPr/>
          <p:nvPr/>
        </p:nvSpPr>
        <p:spPr>
          <a:xfrm>
            <a:off x="886872" y="5809891"/>
            <a:ext cx="235671" cy="235671"/>
          </a:xfrm>
          <a:prstGeom prst="ellipse">
            <a:avLst/>
          </a:prstGeom>
          <a:solidFill>
            <a:srgbClr val="00CE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85" name="Google Shape;85;p63"/>
          <p:cNvSpPr/>
          <p:nvPr/>
        </p:nvSpPr>
        <p:spPr>
          <a:xfrm>
            <a:off x="10550163" y="253664"/>
            <a:ext cx="235671" cy="235671"/>
          </a:xfrm>
          <a:prstGeom prst="ellipse">
            <a:avLst/>
          </a:prstGeom>
          <a:solidFill>
            <a:srgbClr val="00CE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86" name="Google Shape;86;p63"/>
          <p:cNvSpPr/>
          <p:nvPr/>
        </p:nvSpPr>
        <p:spPr>
          <a:xfrm>
            <a:off x="11377227" y="3543954"/>
            <a:ext cx="235671" cy="235671"/>
          </a:xfrm>
          <a:prstGeom prst="ellipse">
            <a:avLst/>
          </a:prstGeom>
          <a:solidFill>
            <a:srgbClr val="00CE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87" name="Google Shape;87;p63"/>
          <p:cNvSpPr/>
          <p:nvPr/>
        </p:nvSpPr>
        <p:spPr>
          <a:xfrm>
            <a:off x="10782690" y="6430151"/>
            <a:ext cx="235671" cy="235671"/>
          </a:xfrm>
          <a:prstGeom prst="ellipse">
            <a:avLst/>
          </a:prstGeom>
          <a:solidFill>
            <a:srgbClr val="00CE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88" name="Google Shape;88;p6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287677" y="5403336"/>
            <a:ext cx="1262486" cy="12624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showMasterSp="0" type="secHead">
  <p:cSld name="SECTION_HEADER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" name="Google Shape;90;p64"/>
          <p:cNvGrpSpPr/>
          <p:nvPr/>
        </p:nvGrpSpPr>
        <p:grpSpPr>
          <a:xfrm>
            <a:off x="-1777318" y="-1896311"/>
            <a:ext cx="3832359" cy="9067062"/>
            <a:chOff x="-1777318" y="-1896311"/>
            <a:chExt cx="3832359" cy="9067062"/>
          </a:xfrm>
        </p:grpSpPr>
        <p:pic>
          <p:nvPicPr>
            <p:cNvPr id="91" name="Google Shape;91;p64"/>
            <p:cNvPicPr preferRelativeResize="0"/>
            <p:nvPr/>
          </p:nvPicPr>
          <p:blipFill rotWithShape="1">
            <a:blip r:embed="rId2">
              <a:alphaModFix amt="35000"/>
            </a:blip>
            <a:srcRect b="0" l="0" r="0" t="0"/>
            <a:stretch/>
          </p:blipFill>
          <p:spPr>
            <a:xfrm rot="5400000">
              <a:off x="-4394669" y="721040"/>
              <a:ext cx="9067062" cy="383235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2" name="Google Shape;92;p64"/>
            <p:cNvSpPr/>
            <p:nvPr/>
          </p:nvSpPr>
          <p:spPr>
            <a:xfrm>
              <a:off x="1419035" y="570108"/>
              <a:ext cx="235671" cy="235671"/>
            </a:xfrm>
            <a:prstGeom prst="ellipse">
              <a:avLst/>
            </a:prstGeom>
            <a:solidFill>
              <a:srgbClr val="00CED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93" name="Google Shape;93;p64"/>
            <p:cNvSpPr/>
            <p:nvPr/>
          </p:nvSpPr>
          <p:spPr>
            <a:xfrm>
              <a:off x="657035" y="3366367"/>
              <a:ext cx="235671" cy="235671"/>
            </a:xfrm>
            <a:prstGeom prst="ellipse">
              <a:avLst/>
            </a:prstGeom>
            <a:solidFill>
              <a:srgbClr val="00CED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94" name="Google Shape;94;p64"/>
            <p:cNvSpPr/>
            <p:nvPr/>
          </p:nvSpPr>
          <p:spPr>
            <a:xfrm>
              <a:off x="1062387" y="5410199"/>
              <a:ext cx="235671" cy="235671"/>
            </a:xfrm>
            <a:prstGeom prst="ellipse">
              <a:avLst/>
            </a:prstGeom>
            <a:solidFill>
              <a:srgbClr val="00CED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</p:grpSp>
      <p:grpSp>
        <p:nvGrpSpPr>
          <p:cNvPr id="95" name="Google Shape;95;p64"/>
          <p:cNvGrpSpPr/>
          <p:nvPr/>
        </p:nvGrpSpPr>
        <p:grpSpPr>
          <a:xfrm>
            <a:off x="10002917" y="-7084"/>
            <a:ext cx="5179221" cy="11869621"/>
            <a:chOff x="10002917" y="-7084"/>
            <a:chExt cx="5179221" cy="11869621"/>
          </a:xfrm>
        </p:grpSpPr>
        <p:pic>
          <p:nvPicPr>
            <p:cNvPr id="96" name="Google Shape;96;p64"/>
            <p:cNvPicPr preferRelativeResize="0"/>
            <p:nvPr/>
          </p:nvPicPr>
          <p:blipFill rotWithShape="1">
            <a:blip r:embed="rId3">
              <a:alphaModFix amt="35000"/>
            </a:blip>
            <a:srcRect b="0" l="0" r="0" t="0"/>
            <a:stretch/>
          </p:blipFill>
          <p:spPr>
            <a:xfrm rot="5400000">
              <a:off x="6657717" y="3338116"/>
              <a:ext cx="11869621" cy="517922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7" name="Google Shape;97;p64"/>
            <p:cNvSpPr/>
            <p:nvPr/>
          </p:nvSpPr>
          <p:spPr>
            <a:xfrm>
              <a:off x="10002917" y="367217"/>
              <a:ext cx="235671" cy="235671"/>
            </a:xfrm>
            <a:prstGeom prst="ellipse">
              <a:avLst/>
            </a:prstGeom>
            <a:solidFill>
              <a:srgbClr val="00CED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98" name="Google Shape;98;p64"/>
            <p:cNvSpPr/>
            <p:nvPr/>
          </p:nvSpPr>
          <p:spPr>
            <a:xfrm>
              <a:off x="10958960" y="3130696"/>
              <a:ext cx="235671" cy="235671"/>
            </a:xfrm>
            <a:prstGeom prst="ellipse">
              <a:avLst/>
            </a:prstGeom>
            <a:solidFill>
              <a:srgbClr val="00CED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99" name="Google Shape;99;p64"/>
            <p:cNvSpPr/>
            <p:nvPr/>
          </p:nvSpPr>
          <p:spPr>
            <a:xfrm>
              <a:off x="10432328" y="6292967"/>
              <a:ext cx="235671" cy="235671"/>
            </a:xfrm>
            <a:prstGeom prst="ellipse">
              <a:avLst/>
            </a:prstGeom>
            <a:solidFill>
              <a:srgbClr val="00CED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</p:grpSp>
      <p:pic>
        <p:nvPicPr>
          <p:cNvPr id="100" name="Google Shape;100;p6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84002" y="5324982"/>
            <a:ext cx="3289955" cy="1024545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64"/>
          <p:cNvSpPr txBox="1"/>
          <p:nvPr>
            <p:ph type="title"/>
          </p:nvPr>
        </p:nvSpPr>
        <p:spPr>
          <a:xfrm>
            <a:off x="1141411" y="1419226"/>
            <a:ext cx="99060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  <a:defRPr b="0" i="0" sz="36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64"/>
          <p:cNvSpPr txBox="1"/>
          <p:nvPr>
            <p:ph idx="1" type="body"/>
          </p:nvPr>
        </p:nvSpPr>
        <p:spPr>
          <a:xfrm>
            <a:off x="1141411" y="4424362"/>
            <a:ext cx="9906000" cy="1374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-228600" lvl="1" marL="914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indent="-228600" lvl="2" marL="1371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indent="-228600" lvl="3" marL="1828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indent="-228600" lvl="4" marL="22860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indent="-228600" lvl="5" marL="27432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indent="-228600" lvl="6" marL="3200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indent="-228600" lvl="7" marL="3657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indent="-228600" lvl="8" marL="4114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Dos objetos" showMasterSp="0" type="twoObj">
  <p:cSld name="TWO_OBJECTS">
    <p:bg>
      <p:bgPr>
        <a:solidFill>
          <a:srgbClr val="FFFFFF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65"/>
          <p:cNvSpPr txBox="1"/>
          <p:nvPr>
            <p:ph type="title"/>
          </p:nvPr>
        </p:nvSpPr>
        <p:spPr>
          <a:xfrm>
            <a:off x="1141413" y="633267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103D"/>
              </a:buClr>
              <a:buSzPts val="3600"/>
              <a:buFont typeface="Twentieth Century"/>
              <a:buNone/>
              <a:defRPr b="0" i="0" sz="3600" u="none" cap="none" strike="noStrike">
                <a:solidFill>
                  <a:srgbClr val="10103D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5" name="Google Shape;105;p65"/>
          <p:cNvSpPr txBox="1"/>
          <p:nvPr>
            <p:ph idx="1" type="body"/>
          </p:nvPr>
        </p:nvSpPr>
        <p:spPr>
          <a:xfrm>
            <a:off x="1141410" y="2249486"/>
            <a:ext cx="4878389" cy="35417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19100" lvl="0" marL="4572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10103D"/>
              </a:buClr>
              <a:buSzPts val="3000"/>
              <a:buFont typeface="Arial"/>
              <a:buChar char="•"/>
              <a:defRPr b="0" i="0" sz="2400" u="none" cap="none" strike="noStrike">
                <a:solidFill>
                  <a:srgbClr val="10103D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-387350" lvl="1" marL="914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10103D"/>
              </a:buClr>
              <a:buSzPts val="2500"/>
              <a:buFont typeface="Arial"/>
              <a:buChar char="•"/>
              <a:defRPr b="0" i="0" sz="2000" u="none" cap="none" strike="noStrike">
                <a:solidFill>
                  <a:srgbClr val="10103D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indent="-371475" lvl="2" marL="1371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10103D"/>
              </a:buClr>
              <a:buSzPts val="2250"/>
              <a:buFont typeface="Arial"/>
              <a:buChar char="•"/>
              <a:defRPr b="0" i="0" sz="1800" u="none" cap="none" strike="noStrike">
                <a:solidFill>
                  <a:srgbClr val="10103D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indent="-355600" lvl="3" marL="1828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10103D"/>
              </a:buClr>
              <a:buSzPts val="2000"/>
              <a:buFont typeface="Arial"/>
              <a:buChar char="•"/>
              <a:defRPr b="0" i="0" sz="1600" u="none" cap="none" strike="noStrike">
                <a:solidFill>
                  <a:srgbClr val="10103D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indent="-355600" lvl="4" marL="22860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10103D"/>
              </a:buClr>
              <a:buSzPts val="2000"/>
              <a:buFont typeface="Arial"/>
              <a:buChar char="•"/>
              <a:defRPr b="0" i="0" sz="1600" u="none" cap="none" strike="noStrike">
                <a:solidFill>
                  <a:srgbClr val="10103D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indent="-339725" lvl="5" marL="27432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indent="-339725" lvl="6" marL="3200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indent="-339725" lvl="7" marL="3657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indent="-339725" lvl="8" marL="4114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/>
        </p:txBody>
      </p:sp>
      <p:sp>
        <p:nvSpPr>
          <p:cNvPr id="106" name="Google Shape;106;p65"/>
          <p:cNvSpPr txBox="1"/>
          <p:nvPr>
            <p:ph idx="2" type="body"/>
          </p:nvPr>
        </p:nvSpPr>
        <p:spPr>
          <a:xfrm>
            <a:off x="6172200" y="2249486"/>
            <a:ext cx="4875211" cy="35417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19100" lvl="0" marL="4572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10103D"/>
              </a:buClr>
              <a:buSzPts val="3000"/>
              <a:buFont typeface="Arial"/>
              <a:buChar char="•"/>
              <a:defRPr b="0" i="0" sz="2400" u="none" cap="none" strike="noStrike">
                <a:solidFill>
                  <a:srgbClr val="10103D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-387350" lvl="1" marL="914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10103D"/>
              </a:buClr>
              <a:buSzPts val="2500"/>
              <a:buFont typeface="Arial"/>
              <a:buChar char="•"/>
              <a:defRPr b="0" i="0" sz="2000" u="none" cap="none" strike="noStrike">
                <a:solidFill>
                  <a:srgbClr val="10103D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indent="-371475" lvl="2" marL="1371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10103D"/>
              </a:buClr>
              <a:buSzPts val="2250"/>
              <a:buFont typeface="Arial"/>
              <a:buChar char="•"/>
              <a:defRPr b="0" i="0" sz="1800" u="none" cap="none" strike="noStrike">
                <a:solidFill>
                  <a:srgbClr val="10103D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indent="-355600" lvl="3" marL="1828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10103D"/>
              </a:buClr>
              <a:buSzPts val="2000"/>
              <a:buFont typeface="Arial"/>
              <a:buChar char="•"/>
              <a:defRPr b="0" i="0" sz="1600" u="none" cap="none" strike="noStrike">
                <a:solidFill>
                  <a:srgbClr val="10103D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indent="-355600" lvl="4" marL="22860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10103D"/>
              </a:buClr>
              <a:buSzPts val="2000"/>
              <a:buFont typeface="Arial"/>
              <a:buChar char="•"/>
              <a:defRPr b="0" i="0" sz="1600" u="none" cap="none" strike="noStrike">
                <a:solidFill>
                  <a:srgbClr val="10103D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indent="-339725" lvl="5" marL="27432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indent="-339725" lvl="6" marL="3200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indent="-339725" lvl="7" marL="3657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indent="-339725" lvl="8" marL="4114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/>
        </p:txBody>
      </p:sp>
      <p:pic>
        <p:nvPicPr>
          <p:cNvPr id="107" name="Google Shape;107;p65"/>
          <p:cNvPicPr preferRelativeResize="0"/>
          <p:nvPr/>
        </p:nvPicPr>
        <p:blipFill rotWithShape="1">
          <a:blip r:embed="rId2">
            <a:alphaModFix amt="50000"/>
          </a:blip>
          <a:srcRect b="0" l="0" r="0" t="0"/>
          <a:stretch/>
        </p:blipFill>
        <p:spPr>
          <a:xfrm rot="5400000">
            <a:off x="-4520914" y="723184"/>
            <a:ext cx="9041828" cy="38216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65"/>
          <p:cNvPicPr preferRelativeResize="0"/>
          <p:nvPr/>
        </p:nvPicPr>
        <p:blipFill rotWithShape="1">
          <a:blip r:embed="rId3">
            <a:alphaModFix amt="50000"/>
          </a:blip>
          <a:srcRect b="0" l="0" r="0" t="0"/>
          <a:stretch/>
        </p:blipFill>
        <p:spPr>
          <a:xfrm rot="5400000">
            <a:off x="7207498" y="3157508"/>
            <a:ext cx="11191645" cy="4883391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65"/>
          <p:cNvSpPr/>
          <p:nvPr/>
        </p:nvSpPr>
        <p:spPr>
          <a:xfrm>
            <a:off x="1122543" y="694602"/>
            <a:ext cx="235671" cy="235671"/>
          </a:xfrm>
          <a:prstGeom prst="ellipse">
            <a:avLst/>
          </a:prstGeom>
          <a:solidFill>
            <a:srgbClr val="00CE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10" name="Google Shape;110;p65"/>
          <p:cNvSpPr/>
          <p:nvPr/>
        </p:nvSpPr>
        <p:spPr>
          <a:xfrm>
            <a:off x="430791" y="3311164"/>
            <a:ext cx="235671" cy="235671"/>
          </a:xfrm>
          <a:prstGeom prst="ellipse">
            <a:avLst/>
          </a:prstGeom>
          <a:solidFill>
            <a:srgbClr val="00CE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11" name="Google Shape;111;p65"/>
          <p:cNvSpPr/>
          <p:nvPr/>
        </p:nvSpPr>
        <p:spPr>
          <a:xfrm>
            <a:off x="886872" y="5809891"/>
            <a:ext cx="235671" cy="235671"/>
          </a:xfrm>
          <a:prstGeom prst="ellipse">
            <a:avLst/>
          </a:prstGeom>
          <a:solidFill>
            <a:srgbClr val="00CE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12" name="Google Shape;112;p65"/>
          <p:cNvSpPr/>
          <p:nvPr/>
        </p:nvSpPr>
        <p:spPr>
          <a:xfrm>
            <a:off x="10550163" y="253664"/>
            <a:ext cx="235671" cy="235671"/>
          </a:xfrm>
          <a:prstGeom prst="ellipse">
            <a:avLst/>
          </a:prstGeom>
          <a:solidFill>
            <a:srgbClr val="00CE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13" name="Google Shape;113;p65"/>
          <p:cNvSpPr/>
          <p:nvPr/>
        </p:nvSpPr>
        <p:spPr>
          <a:xfrm>
            <a:off x="11377227" y="3543954"/>
            <a:ext cx="235671" cy="235671"/>
          </a:xfrm>
          <a:prstGeom prst="ellipse">
            <a:avLst/>
          </a:prstGeom>
          <a:solidFill>
            <a:srgbClr val="00CE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14" name="Google Shape;114;p65"/>
          <p:cNvSpPr/>
          <p:nvPr/>
        </p:nvSpPr>
        <p:spPr>
          <a:xfrm>
            <a:off x="10782690" y="6430151"/>
            <a:ext cx="235671" cy="235671"/>
          </a:xfrm>
          <a:prstGeom prst="ellipse">
            <a:avLst/>
          </a:prstGeom>
          <a:solidFill>
            <a:srgbClr val="00CE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115" name="Google Shape;115;p6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55804" y="5791200"/>
            <a:ext cx="2680392" cy="8347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showMasterSp="0" type="twoTxTwoObj">
  <p:cSld name="TWO_OBJECTS_WITH_TEXT">
    <p:bg>
      <p:bgPr>
        <a:solidFill>
          <a:srgbClr val="FFFFFF"/>
        </a:solid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66"/>
          <p:cNvSpPr txBox="1"/>
          <p:nvPr>
            <p:ph type="title"/>
          </p:nvPr>
        </p:nvSpPr>
        <p:spPr>
          <a:xfrm>
            <a:off x="1141411" y="619126"/>
            <a:ext cx="9906000" cy="14779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103D"/>
              </a:buClr>
              <a:buSzPts val="3600"/>
              <a:buFont typeface="Twentieth Century"/>
              <a:buNone/>
              <a:defRPr b="0" i="0" sz="3600" u="none" cap="none" strike="noStrike">
                <a:solidFill>
                  <a:srgbClr val="10103D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8" name="Google Shape;118;p66"/>
          <p:cNvSpPr txBox="1"/>
          <p:nvPr>
            <p:ph idx="1" type="body"/>
          </p:nvPr>
        </p:nvSpPr>
        <p:spPr>
          <a:xfrm>
            <a:off x="1370019" y="2249486"/>
            <a:ext cx="4649783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103D"/>
              </a:buClr>
              <a:buSzPts val="3000"/>
              <a:buFont typeface="Arial"/>
              <a:buNone/>
              <a:defRPr b="0" i="0" sz="2400" u="none" cap="none" strike="noStrike">
                <a:solidFill>
                  <a:srgbClr val="10103D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-228600" lvl="1" marL="914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indent="-228600" lvl="2" marL="1371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indent="-228600" lvl="3" marL="1828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indent="-228600" lvl="4" marL="22860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indent="-228600" lvl="5" marL="27432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indent="-228600" lvl="6" marL="3200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indent="-228600" lvl="7" marL="3657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indent="-228600" lvl="8" marL="4114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/>
        </p:txBody>
      </p:sp>
      <p:sp>
        <p:nvSpPr>
          <p:cNvPr id="119" name="Google Shape;119;p66"/>
          <p:cNvSpPr txBox="1"/>
          <p:nvPr>
            <p:ph idx="2" type="body"/>
          </p:nvPr>
        </p:nvSpPr>
        <p:spPr>
          <a:xfrm>
            <a:off x="1141410" y="3073397"/>
            <a:ext cx="4878391" cy="2717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19100" lvl="0" marL="4572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10103D"/>
              </a:buClr>
              <a:buSzPts val="3000"/>
              <a:buFont typeface="Arial"/>
              <a:buChar char="•"/>
              <a:defRPr b="0" i="0" sz="2400" u="none" cap="none" strike="noStrike">
                <a:solidFill>
                  <a:srgbClr val="10103D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-387350" lvl="1" marL="914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10103D"/>
              </a:buClr>
              <a:buSzPts val="2500"/>
              <a:buFont typeface="Arial"/>
              <a:buChar char="•"/>
              <a:defRPr b="0" i="0" sz="2000" u="none" cap="none" strike="noStrike">
                <a:solidFill>
                  <a:srgbClr val="10103D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indent="-371475" lvl="2" marL="1371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10103D"/>
              </a:buClr>
              <a:buSzPts val="2250"/>
              <a:buFont typeface="Arial"/>
              <a:buChar char="•"/>
              <a:defRPr b="0" i="0" sz="1800" u="none" cap="none" strike="noStrike">
                <a:solidFill>
                  <a:srgbClr val="10103D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indent="-355600" lvl="3" marL="1828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10103D"/>
              </a:buClr>
              <a:buSzPts val="2000"/>
              <a:buFont typeface="Arial"/>
              <a:buChar char="•"/>
              <a:defRPr b="0" i="0" sz="1600" u="none" cap="none" strike="noStrike">
                <a:solidFill>
                  <a:srgbClr val="10103D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indent="-355600" lvl="4" marL="22860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10103D"/>
              </a:buClr>
              <a:buSzPts val="2000"/>
              <a:buFont typeface="Arial"/>
              <a:buChar char="•"/>
              <a:defRPr b="0" i="0" sz="1600" u="none" cap="none" strike="noStrike">
                <a:solidFill>
                  <a:srgbClr val="10103D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indent="-339725" lvl="5" marL="27432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indent="-339725" lvl="6" marL="3200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indent="-339725" lvl="7" marL="3657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indent="-339725" lvl="8" marL="4114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/>
        </p:txBody>
      </p:sp>
      <p:sp>
        <p:nvSpPr>
          <p:cNvPr id="120" name="Google Shape;120;p66"/>
          <p:cNvSpPr txBox="1"/>
          <p:nvPr>
            <p:ph idx="3" type="body"/>
          </p:nvPr>
        </p:nvSpPr>
        <p:spPr>
          <a:xfrm>
            <a:off x="6400808" y="2249485"/>
            <a:ext cx="4646602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103D"/>
              </a:buClr>
              <a:buSzPts val="3000"/>
              <a:buFont typeface="Arial"/>
              <a:buNone/>
              <a:defRPr b="0" i="0" sz="2400" u="none" cap="none" strike="noStrike">
                <a:solidFill>
                  <a:srgbClr val="10103D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-228600" lvl="1" marL="914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indent="-228600" lvl="2" marL="1371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indent="-228600" lvl="3" marL="1828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indent="-228600" lvl="4" marL="22860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indent="-228600" lvl="5" marL="27432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indent="-228600" lvl="6" marL="3200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indent="-228600" lvl="7" marL="3657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indent="-228600" lvl="8" marL="4114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/>
        </p:txBody>
      </p:sp>
      <p:sp>
        <p:nvSpPr>
          <p:cNvPr id="121" name="Google Shape;121;p66"/>
          <p:cNvSpPr txBox="1"/>
          <p:nvPr>
            <p:ph idx="4" type="body"/>
          </p:nvPr>
        </p:nvSpPr>
        <p:spPr>
          <a:xfrm>
            <a:off x="6172200" y="3073397"/>
            <a:ext cx="4875210" cy="2717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19100" lvl="0" marL="4572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10103D"/>
              </a:buClr>
              <a:buSzPts val="3000"/>
              <a:buFont typeface="Arial"/>
              <a:buChar char="•"/>
              <a:defRPr b="0" i="0" sz="2400" u="none" cap="none" strike="noStrike">
                <a:solidFill>
                  <a:srgbClr val="10103D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-387350" lvl="1" marL="914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10103D"/>
              </a:buClr>
              <a:buSzPts val="2500"/>
              <a:buFont typeface="Arial"/>
              <a:buChar char="•"/>
              <a:defRPr b="0" i="0" sz="2000" u="none" cap="none" strike="noStrike">
                <a:solidFill>
                  <a:srgbClr val="10103D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indent="-371475" lvl="2" marL="1371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10103D"/>
              </a:buClr>
              <a:buSzPts val="2250"/>
              <a:buFont typeface="Arial"/>
              <a:buChar char="•"/>
              <a:defRPr b="0" i="0" sz="1800" u="none" cap="none" strike="noStrike">
                <a:solidFill>
                  <a:srgbClr val="10103D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indent="-355600" lvl="3" marL="1828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10103D"/>
              </a:buClr>
              <a:buSzPts val="2000"/>
              <a:buFont typeface="Arial"/>
              <a:buChar char="•"/>
              <a:defRPr b="0" i="0" sz="1600" u="none" cap="none" strike="noStrike">
                <a:solidFill>
                  <a:srgbClr val="10103D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indent="-355600" lvl="4" marL="22860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10103D"/>
              </a:buClr>
              <a:buSzPts val="2000"/>
              <a:buFont typeface="Arial"/>
              <a:buChar char="•"/>
              <a:defRPr b="0" i="0" sz="1600" u="none" cap="none" strike="noStrike">
                <a:solidFill>
                  <a:srgbClr val="10103D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indent="-339725" lvl="5" marL="27432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indent="-339725" lvl="6" marL="3200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indent="-339725" lvl="7" marL="3657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indent="-339725" lvl="8" marL="4114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/>
        </p:txBody>
      </p:sp>
      <p:pic>
        <p:nvPicPr>
          <p:cNvPr id="122" name="Google Shape;122;p66"/>
          <p:cNvPicPr preferRelativeResize="0"/>
          <p:nvPr/>
        </p:nvPicPr>
        <p:blipFill rotWithShape="1">
          <a:blip r:embed="rId2">
            <a:alphaModFix amt="50000"/>
          </a:blip>
          <a:srcRect b="0" l="0" r="0" t="0"/>
          <a:stretch/>
        </p:blipFill>
        <p:spPr>
          <a:xfrm rot="5400000">
            <a:off x="-4520914" y="723184"/>
            <a:ext cx="9041828" cy="38216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66"/>
          <p:cNvPicPr preferRelativeResize="0"/>
          <p:nvPr/>
        </p:nvPicPr>
        <p:blipFill rotWithShape="1">
          <a:blip r:embed="rId3">
            <a:alphaModFix amt="50000"/>
          </a:blip>
          <a:srcRect b="0" l="0" r="0" t="0"/>
          <a:stretch/>
        </p:blipFill>
        <p:spPr>
          <a:xfrm rot="5400000">
            <a:off x="7207498" y="3157508"/>
            <a:ext cx="11191645" cy="4883391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66"/>
          <p:cNvSpPr/>
          <p:nvPr/>
        </p:nvSpPr>
        <p:spPr>
          <a:xfrm>
            <a:off x="1122543" y="694602"/>
            <a:ext cx="235671" cy="235671"/>
          </a:xfrm>
          <a:prstGeom prst="ellipse">
            <a:avLst/>
          </a:prstGeom>
          <a:solidFill>
            <a:srgbClr val="00CE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25" name="Google Shape;125;p66"/>
          <p:cNvSpPr/>
          <p:nvPr/>
        </p:nvSpPr>
        <p:spPr>
          <a:xfrm>
            <a:off x="430791" y="3311164"/>
            <a:ext cx="235671" cy="235671"/>
          </a:xfrm>
          <a:prstGeom prst="ellipse">
            <a:avLst/>
          </a:prstGeom>
          <a:solidFill>
            <a:srgbClr val="00CE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26" name="Google Shape;126;p66"/>
          <p:cNvSpPr/>
          <p:nvPr/>
        </p:nvSpPr>
        <p:spPr>
          <a:xfrm>
            <a:off x="886872" y="5809891"/>
            <a:ext cx="235671" cy="235671"/>
          </a:xfrm>
          <a:prstGeom prst="ellipse">
            <a:avLst/>
          </a:prstGeom>
          <a:solidFill>
            <a:srgbClr val="00CE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27" name="Google Shape;127;p66"/>
          <p:cNvSpPr/>
          <p:nvPr/>
        </p:nvSpPr>
        <p:spPr>
          <a:xfrm>
            <a:off x="10550163" y="253664"/>
            <a:ext cx="235671" cy="235671"/>
          </a:xfrm>
          <a:prstGeom prst="ellipse">
            <a:avLst/>
          </a:prstGeom>
          <a:solidFill>
            <a:srgbClr val="00CE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28" name="Google Shape;128;p66"/>
          <p:cNvSpPr/>
          <p:nvPr/>
        </p:nvSpPr>
        <p:spPr>
          <a:xfrm>
            <a:off x="11377227" y="3543954"/>
            <a:ext cx="235671" cy="235671"/>
          </a:xfrm>
          <a:prstGeom prst="ellipse">
            <a:avLst/>
          </a:prstGeom>
          <a:solidFill>
            <a:srgbClr val="00CE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29" name="Google Shape;129;p66"/>
          <p:cNvSpPr/>
          <p:nvPr/>
        </p:nvSpPr>
        <p:spPr>
          <a:xfrm>
            <a:off x="10782690" y="6430151"/>
            <a:ext cx="235671" cy="235671"/>
          </a:xfrm>
          <a:prstGeom prst="ellipse">
            <a:avLst/>
          </a:prstGeom>
          <a:solidFill>
            <a:srgbClr val="00CE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130" name="Google Shape;130;p6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55804" y="5791200"/>
            <a:ext cx="2680392" cy="8347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21" Type="http://schemas.openxmlformats.org/officeDocument/2006/relationships/theme" Target="../theme/theme1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19" Type="http://schemas.openxmlformats.org/officeDocument/2006/relationships/slideLayout" Target="../slideLayouts/slideLayout18.xml"/><Relationship Id="rId6" Type="http://schemas.openxmlformats.org/officeDocument/2006/relationships/slideLayout" Target="../slideLayouts/slideLayout5.xml"/><Relationship Id="rId18" Type="http://schemas.openxmlformats.org/officeDocument/2006/relationships/slideLayout" Target="../slideLayouts/slideLayout17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0103D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55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3688594" y="642498"/>
            <a:ext cx="4814811" cy="4814811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7.png"/><Relationship Id="rId4" Type="http://schemas.openxmlformats.org/officeDocument/2006/relationships/image" Target="../media/image30.png"/><Relationship Id="rId5" Type="http://schemas.openxmlformats.org/officeDocument/2006/relationships/image" Target="../media/image32.png"/><Relationship Id="rId6" Type="http://schemas.openxmlformats.org/officeDocument/2006/relationships/image" Target="../media/image31.png"/><Relationship Id="rId7" Type="http://schemas.openxmlformats.org/officeDocument/2006/relationships/image" Target="../media/image3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0.png"/><Relationship Id="rId4" Type="http://schemas.openxmlformats.org/officeDocument/2006/relationships/image" Target="../media/image4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6" Type="http://schemas.openxmlformats.org/officeDocument/2006/relationships/image" Target="../media/image2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png"/><Relationship Id="rId4" Type="http://schemas.openxmlformats.org/officeDocument/2006/relationships/image" Target="../media/image28.png"/><Relationship Id="rId5" Type="http://schemas.openxmlformats.org/officeDocument/2006/relationships/image" Target="../media/image21.png"/><Relationship Id="rId6" Type="http://schemas.openxmlformats.org/officeDocument/2006/relationships/image" Target="../media/image26.png"/><Relationship Id="rId7" Type="http://schemas.openxmlformats.org/officeDocument/2006/relationships/image" Target="../media/image24.png"/><Relationship Id="rId8" Type="http://schemas.openxmlformats.org/officeDocument/2006/relationships/image" Target="../media/image2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5.png"/><Relationship Id="rId4" Type="http://schemas.openxmlformats.org/officeDocument/2006/relationships/image" Target="../media/image19.png"/><Relationship Id="rId5" Type="http://schemas.openxmlformats.org/officeDocument/2006/relationships/image" Target="../media/image3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28a406b5e55_0_109"/>
          <p:cNvSpPr txBox="1"/>
          <p:nvPr/>
        </p:nvSpPr>
        <p:spPr>
          <a:xfrm>
            <a:off x="1681725" y="1822838"/>
            <a:ext cx="6882000" cy="40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-PE" sz="250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Análisis univariable</a:t>
            </a:r>
            <a:endParaRPr b="1" i="0" sz="2500" u="none" cap="none" strike="noStrike">
              <a:solidFill>
                <a:srgbClr val="00000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s-PE" sz="250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Se analiza una sola variable o característica a la vez, sin considerar las relaciones con otras variables.</a:t>
            </a:r>
            <a:endParaRPr b="0" i="0" sz="2500" u="none" cap="none" strike="noStrike">
              <a:solidFill>
                <a:srgbClr val="00000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rgbClr val="00000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s-PE" sz="250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Implica:</a:t>
            </a:r>
            <a:endParaRPr b="0" i="0" sz="2500" u="none" cap="none" strike="noStrike">
              <a:solidFill>
                <a:srgbClr val="00000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-3873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Twentieth Century"/>
              <a:buChar char="●"/>
            </a:pPr>
            <a:r>
              <a:rPr b="0" i="0" lang="es-PE" sz="250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Resumen estadístico.</a:t>
            </a:r>
            <a:endParaRPr b="0" i="0" sz="2500" u="none" cap="none" strike="noStrike">
              <a:solidFill>
                <a:srgbClr val="00000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-3873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Twentieth Century"/>
              <a:buChar char="●"/>
            </a:pPr>
            <a:r>
              <a:rPr b="0" i="0" lang="es-PE" sz="250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Visualización.</a:t>
            </a:r>
            <a:endParaRPr b="0" i="0" sz="2500" u="none" cap="none" strike="noStrike">
              <a:solidFill>
                <a:srgbClr val="00000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-3873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Twentieth Century"/>
              <a:buChar char="●"/>
            </a:pPr>
            <a:r>
              <a:rPr b="0" i="0" lang="es-PE" sz="250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Detección de valores atípicos.</a:t>
            </a:r>
            <a:endParaRPr b="0" i="0" sz="2500" u="none" cap="none" strike="noStrike">
              <a:solidFill>
                <a:srgbClr val="00000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-3873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Twentieth Century"/>
              <a:buChar char="●"/>
            </a:pPr>
            <a:r>
              <a:rPr b="0" i="0" lang="es-PE" sz="250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Exploración de la distribución.</a:t>
            </a:r>
            <a:endParaRPr b="0" i="0" sz="2500" u="none" cap="none" strike="noStrike">
              <a:solidFill>
                <a:srgbClr val="00000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347" name="Google Shape;347;g28a406b5e55_0_10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036350" y="1380675"/>
            <a:ext cx="2657925" cy="2657925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g28a406b5e55_0_109"/>
          <p:cNvSpPr txBox="1"/>
          <p:nvPr/>
        </p:nvSpPr>
        <p:spPr>
          <a:xfrm>
            <a:off x="757350" y="237500"/>
            <a:ext cx="10632000" cy="131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s-PE" sz="400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Despierta la curiosidad: Cómo los datos cuentan </a:t>
            </a:r>
            <a:endParaRPr b="0" i="0" sz="4000" u="none" cap="none" strike="noStrike">
              <a:solidFill>
                <a:srgbClr val="00000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0" marR="0" rtl="0" algn="ctr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s-PE" sz="400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historias</a:t>
            </a:r>
            <a:endParaRPr b="0" i="0" sz="4000" u="none" cap="none" strike="noStrike">
              <a:solidFill>
                <a:srgbClr val="00000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28a406b5e55_0_114"/>
          <p:cNvSpPr txBox="1"/>
          <p:nvPr/>
        </p:nvSpPr>
        <p:spPr>
          <a:xfrm>
            <a:off x="1723575" y="1845125"/>
            <a:ext cx="7417500" cy="40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-PE" sz="250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Análisis </a:t>
            </a:r>
            <a:r>
              <a:rPr b="1" lang="es-PE" sz="2500">
                <a:latin typeface="Twentieth Century"/>
                <a:ea typeface="Twentieth Century"/>
                <a:cs typeface="Twentieth Century"/>
                <a:sym typeface="Twentieth Century"/>
              </a:rPr>
              <a:t>bi</a:t>
            </a:r>
            <a:r>
              <a:rPr b="1" i="0" lang="es-PE" sz="250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variable</a:t>
            </a:r>
            <a:endParaRPr b="1" i="0" sz="2500" u="none" cap="none" strike="noStrike">
              <a:solidFill>
                <a:srgbClr val="00000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s-PE" sz="2500">
                <a:latin typeface="Twentieth Century"/>
                <a:ea typeface="Twentieth Century"/>
                <a:cs typeface="Twentieth Century"/>
                <a:sym typeface="Twentieth Century"/>
              </a:rPr>
              <a:t>Se enfoca en examinar simultáneamente dos variables con el objetivo de entender la relación o asociación entre ellas.</a:t>
            </a:r>
            <a:endParaRPr b="0" i="0" sz="2500" u="none" cap="none" strike="noStrike">
              <a:solidFill>
                <a:srgbClr val="00000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rgbClr val="00000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s-PE" sz="250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Implica:</a:t>
            </a:r>
            <a:endParaRPr b="0" i="0" sz="2500" u="none" cap="none" strike="noStrike">
              <a:solidFill>
                <a:srgbClr val="00000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rgbClr val="00000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-3873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Twentieth Century"/>
              <a:buChar char="●"/>
            </a:pPr>
            <a:r>
              <a:rPr b="0" i="0" lang="es-PE" sz="250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Explorar relaciones entre </a:t>
            </a:r>
            <a:r>
              <a:rPr lang="es-PE" sz="2500">
                <a:latin typeface="Twentieth Century"/>
                <a:ea typeface="Twentieth Century"/>
                <a:cs typeface="Twentieth Century"/>
                <a:sym typeface="Twentieth Century"/>
              </a:rPr>
              <a:t>dos</a:t>
            </a:r>
            <a:r>
              <a:rPr b="0" i="0" lang="es-PE" sz="250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variables.</a:t>
            </a:r>
            <a:endParaRPr sz="2500"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-3873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Twentieth Century"/>
              <a:buChar char="●"/>
            </a:pPr>
            <a:r>
              <a:rPr lang="es-PE" sz="2500">
                <a:latin typeface="Twentieth Century"/>
                <a:ea typeface="Twentieth Century"/>
                <a:cs typeface="Twentieth Century"/>
                <a:sym typeface="Twentieth Century"/>
              </a:rPr>
              <a:t>Detección de valores atípicos.</a:t>
            </a:r>
            <a:endParaRPr b="0" i="0" sz="2500" u="none" cap="none" strike="noStrike">
              <a:solidFill>
                <a:srgbClr val="00000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-3873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Twentieth Century"/>
              <a:buChar char="●"/>
            </a:pPr>
            <a:r>
              <a:rPr b="0" i="0" lang="es-PE" sz="250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Identificar multicolinealidades.</a:t>
            </a:r>
            <a:endParaRPr b="0" i="0" sz="2500" u="none" cap="none" strike="noStrike">
              <a:solidFill>
                <a:srgbClr val="00000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rgbClr val="00000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355" name="Google Shape;355;g28a406b5e55_0_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20675" y="1377350"/>
            <a:ext cx="2507050" cy="2507050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g28a406b5e55_0_114"/>
          <p:cNvSpPr txBox="1"/>
          <p:nvPr/>
        </p:nvSpPr>
        <p:spPr>
          <a:xfrm>
            <a:off x="757350" y="237500"/>
            <a:ext cx="10632000" cy="131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s-PE" sz="400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Despierta la curiosidad: Cómo los datos cuentan </a:t>
            </a:r>
            <a:endParaRPr b="0" i="0" sz="4000" u="none" cap="none" strike="noStrike">
              <a:solidFill>
                <a:srgbClr val="00000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0" marR="0" rtl="0" algn="ctr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s-PE" sz="400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historias</a:t>
            </a:r>
            <a:endParaRPr b="0" i="0" sz="4000" u="none" cap="none" strike="noStrike">
              <a:solidFill>
                <a:srgbClr val="00000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4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29e30265d47_0_2"/>
          <p:cNvSpPr txBox="1"/>
          <p:nvPr/>
        </p:nvSpPr>
        <p:spPr>
          <a:xfrm>
            <a:off x="1723575" y="1845125"/>
            <a:ext cx="7417500" cy="40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-PE" sz="250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Análisis </a:t>
            </a:r>
            <a:r>
              <a:rPr b="1" lang="es-PE" sz="2500">
                <a:latin typeface="Twentieth Century"/>
                <a:ea typeface="Twentieth Century"/>
                <a:cs typeface="Twentieth Century"/>
                <a:sym typeface="Twentieth Century"/>
              </a:rPr>
              <a:t>multivariable</a:t>
            </a:r>
            <a:endParaRPr b="1" i="0" sz="2500" u="none" cap="none" strike="noStrike">
              <a:solidFill>
                <a:srgbClr val="00000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s-PE" sz="2500">
                <a:latin typeface="Twentieth Century"/>
                <a:ea typeface="Twentieth Century"/>
                <a:cs typeface="Twentieth Century"/>
                <a:sym typeface="Twentieth Century"/>
              </a:rPr>
              <a:t>El análisis multivariable implica examinar las relaciones entre tres o más variables o características simultáneamente.</a:t>
            </a:r>
            <a:endParaRPr b="0" i="0" sz="2500" u="none" cap="none" strike="noStrike">
              <a:solidFill>
                <a:srgbClr val="00000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rgbClr val="00000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s-PE" sz="250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Implica:</a:t>
            </a:r>
            <a:endParaRPr b="0" i="0" sz="2500" u="none" cap="none" strike="noStrike">
              <a:solidFill>
                <a:srgbClr val="00000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rgbClr val="00000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-3873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Twentieth Century"/>
              <a:buChar char="●"/>
            </a:pPr>
            <a:r>
              <a:rPr lang="es-PE" sz="2500">
                <a:latin typeface="Twentieth Century"/>
                <a:ea typeface="Twentieth Century"/>
                <a:cs typeface="Twentieth Century"/>
                <a:sym typeface="Twentieth Century"/>
              </a:rPr>
              <a:t>Identificar Patrones Complejos.</a:t>
            </a:r>
            <a:endParaRPr sz="2500"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-3873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Twentieth Century"/>
              <a:buChar char="●"/>
            </a:pPr>
            <a:r>
              <a:rPr lang="es-PE" sz="2500">
                <a:latin typeface="Twentieth Century"/>
                <a:ea typeface="Twentieth Century"/>
                <a:cs typeface="Twentieth Century"/>
                <a:sym typeface="Twentieth Century"/>
              </a:rPr>
              <a:t>Detección de valores atípicos.</a:t>
            </a:r>
            <a:endParaRPr b="0" i="0" sz="2500" u="none" cap="none" strike="noStrike">
              <a:solidFill>
                <a:srgbClr val="00000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-3873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Twentieth Century"/>
              <a:buChar char="●"/>
            </a:pPr>
            <a:r>
              <a:rPr b="0" i="0" lang="es-PE" sz="250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Identificar multicolinealidades.</a:t>
            </a:r>
            <a:endParaRPr b="0" i="0" sz="2500" u="none" cap="none" strike="noStrike">
              <a:solidFill>
                <a:srgbClr val="00000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rgbClr val="00000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363" name="Google Shape;363;g29e30265d47_0_2"/>
          <p:cNvSpPr txBox="1"/>
          <p:nvPr/>
        </p:nvSpPr>
        <p:spPr>
          <a:xfrm>
            <a:off x="757350" y="237500"/>
            <a:ext cx="10632000" cy="131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s-PE" sz="400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Despierta la curiosidad: Cómo los datos cuentan </a:t>
            </a:r>
            <a:endParaRPr b="0" i="0" sz="4000" u="none" cap="none" strike="noStrike">
              <a:solidFill>
                <a:srgbClr val="00000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0" marR="0" rtl="0" algn="ctr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s-PE" sz="400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historias</a:t>
            </a:r>
            <a:endParaRPr b="0" i="0" sz="4000" u="none" cap="none" strike="noStrike">
              <a:solidFill>
                <a:srgbClr val="00000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4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4" name="Google Shape;364;g29e30265d47_0_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86194" y="1086850"/>
            <a:ext cx="3103832" cy="2342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29a279630a1_0_5"/>
          <p:cNvSpPr txBox="1"/>
          <p:nvPr/>
        </p:nvSpPr>
        <p:spPr>
          <a:xfrm>
            <a:off x="757350" y="237500"/>
            <a:ext cx="10632000" cy="131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s-PE" sz="400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Visualización de datos: La paleta de los científicos de datos</a:t>
            </a:r>
            <a:endParaRPr b="0" i="0" sz="4000" u="none" cap="none" strike="noStrike">
              <a:solidFill>
                <a:srgbClr val="00000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4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1" name="Google Shape;371;g29a279630a1_0_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0925" y="1860213"/>
            <a:ext cx="5162550" cy="123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g29a279630a1_0_5"/>
          <p:cNvPicPr preferRelativeResize="0"/>
          <p:nvPr/>
        </p:nvPicPr>
        <p:blipFill rotWithShape="1">
          <a:blip r:embed="rId4">
            <a:alphaModFix/>
          </a:blip>
          <a:srcRect b="31505" l="0" r="0" t="31591"/>
          <a:stretch/>
        </p:blipFill>
        <p:spPr>
          <a:xfrm>
            <a:off x="510025" y="3517062"/>
            <a:ext cx="4744359" cy="131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g29a279630a1_0_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095990" y="2039475"/>
            <a:ext cx="5266524" cy="159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g29a279630a1_0_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57350" y="5248737"/>
            <a:ext cx="3508230" cy="84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g29a279630a1_0_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603709" y="4355475"/>
            <a:ext cx="3975997" cy="1735238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g29a279630a1_0_5"/>
          <p:cNvSpPr txBox="1"/>
          <p:nvPr/>
        </p:nvSpPr>
        <p:spPr>
          <a:xfrm>
            <a:off x="7486850" y="3817375"/>
            <a:ext cx="1924200" cy="5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1" i="0" lang="es-PE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Missingno</a:t>
            </a:r>
            <a:endParaRPr b="1" i="0" sz="2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28a406b5e55_0_119"/>
          <p:cNvSpPr txBox="1"/>
          <p:nvPr/>
        </p:nvSpPr>
        <p:spPr>
          <a:xfrm>
            <a:off x="1618850" y="313700"/>
            <a:ext cx="7417500" cy="9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s-PE" sz="400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Datos limpios, modelos brillantes</a:t>
            </a:r>
            <a:endParaRPr b="0" i="0" sz="4000" u="none" cap="none" strike="noStrike">
              <a:solidFill>
                <a:srgbClr val="00000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0" marR="0" rtl="0" algn="ctr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b="0" i="0" sz="4000" u="none" cap="none" strike="noStrike">
              <a:solidFill>
                <a:srgbClr val="00000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3" name="Google Shape;383;g28a406b5e55_0_1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99548" y="4005950"/>
            <a:ext cx="1988200" cy="1988225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g28a406b5e55_0_119"/>
          <p:cNvSpPr txBox="1"/>
          <p:nvPr/>
        </p:nvSpPr>
        <p:spPr>
          <a:xfrm>
            <a:off x="1780700" y="1685850"/>
            <a:ext cx="65043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s-PE" sz="250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Consiste en identificar y corregir problemas o irregularidades en los datos para garantizar que estén en un estado adecuado para el análisis.</a:t>
            </a:r>
            <a:endParaRPr b="0" i="0" sz="2500" u="none" cap="none" strike="noStrike">
              <a:solidFill>
                <a:srgbClr val="00000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rgbClr val="00000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s-PE" sz="250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Implica:</a:t>
            </a:r>
            <a:endParaRPr b="0" i="0" sz="2500" u="none" cap="none" strike="noStrike">
              <a:solidFill>
                <a:srgbClr val="00000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rgbClr val="00000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-3873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Twentieth Century"/>
              <a:buChar char="●"/>
            </a:pPr>
            <a:r>
              <a:rPr b="0" i="0" lang="es-PE" sz="250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Manejo de valores faltantes y duplicados.</a:t>
            </a:r>
            <a:endParaRPr b="0" i="0" sz="2500" u="none" cap="none" strike="noStrike">
              <a:solidFill>
                <a:srgbClr val="00000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-3873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Twentieth Century"/>
              <a:buChar char="●"/>
            </a:pPr>
            <a:r>
              <a:rPr b="0" i="0" lang="es-PE" sz="250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Detección y tratamiento de valores atípicos.</a:t>
            </a:r>
            <a:endParaRPr b="0" i="0" sz="2500" u="none" cap="none" strike="noStrike">
              <a:solidFill>
                <a:srgbClr val="00000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-3873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Twentieth Century"/>
              <a:buChar char="●"/>
            </a:pPr>
            <a:r>
              <a:rPr b="0" i="0" lang="es-PE" sz="250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Estandarización de datos.</a:t>
            </a:r>
            <a:endParaRPr b="0" i="0" sz="2500" u="none" cap="none" strike="noStrike">
              <a:solidFill>
                <a:srgbClr val="00000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-3873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Twentieth Century"/>
              <a:buChar char="●"/>
            </a:pPr>
            <a:r>
              <a:rPr b="0" i="0" lang="es-PE" sz="250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Codificación de variables categóricas</a:t>
            </a:r>
            <a:endParaRPr b="0" i="0" sz="2500" u="none" cap="none" strike="noStrike">
              <a:solidFill>
                <a:srgbClr val="00000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385" name="Google Shape;385;g28a406b5e55_0_1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84950" y="1171548"/>
            <a:ext cx="2584076" cy="251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28a406b5e55_0_124"/>
          <p:cNvSpPr txBox="1"/>
          <p:nvPr/>
        </p:nvSpPr>
        <p:spPr>
          <a:xfrm>
            <a:off x="1819725" y="313700"/>
            <a:ext cx="9342900" cy="9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s-PE" sz="400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Comprobando supuestos: Descubre la "verdad"</a:t>
            </a:r>
            <a:endParaRPr b="0" i="0" sz="4000" u="none" cap="none" strike="noStrike">
              <a:solidFill>
                <a:srgbClr val="00000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0" marR="0" rtl="0" algn="ctr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b="0" i="0" sz="4000" u="none" cap="none" strike="noStrike">
              <a:solidFill>
                <a:srgbClr val="00000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2" name="Google Shape;392;g28a406b5e55_0_124"/>
          <p:cNvSpPr txBox="1"/>
          <p:nvPr/>
        </p:nvSpPr>
        <p:spPr>
          <a:xfrm>
            <a:off x="1819725" y="1934100"/>
            <a:ext cx="7211700" cy="36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s-PE" sz="250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Se realiza para verificar si se cumplen ciertas suposiciones o condiciones necesarias para aplicar técnicas estadísticas y modelos específicos.</a:t>
            </a:r>
            <a:endParaRPr b="0" i="0" sz="2500" u="none" cap="none" strike="noStrike">
              <a:solidFill>
                <a:srgbClr val="00000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rgbClr val="00000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s-PE" sz="250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Implica:</a:t>
            </a:r>
            <a:endParaRPr b="0" i="0" sz="2500" u="none" cap="none" strike="noStrike">
              <a:solidFill>
                <a:srgbClr val="00000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-3873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Twentieth Century"/>
              <a:buChar char="●"/>
            </a:pPr>
            <a:r>
              <a:rPr b="0" i="0" lang="es-PE" sz="250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Suposiciones estadísticas.</a:t>
            </a:r>
            <a:endParaRPr b="0" i="0" sz="2500" u="none" cap="none" strike="noStrike">
              <a:solidFill>
                <a:srgbClr val="00000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-3873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Twentieth Century"/>
              <a:buChar char="●"/>
            </a:pPr>
            <a:r>
              <a:rPr b="0" i="0" lang="es-PE" sz="250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Validación de hipótesis.</a:t>
            </a:r>
            <a:endParaRPr b="0" i="0" sz="2500" u="none" cap="none" strike="noStrike">
              <a:solidFill>
                <a:srgbClr val="00000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-3873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Twentieth Century"/>
              <a:buChar char="●"/>
            </a:pPr>
            <a:r>
              <a:rPr b="0" i="0" lang="es-PE" sz="250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Modelado de datos.</a:t>
            </a:r>
            <a:endParaRPr b="0" i="0" sz="2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highlight>
                <a:srgbClr val="444654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93" name="Google Shape;393;g28a406b5e55_0_1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45450" y="1631000"/>
            <a:ext cx="3285725" cy="3285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28a406b5e55_0_129"/>
          <p:cNvSpPr txBox="1"/>
          <p:nvPr>
            <p:ph type="ctrTitle"/>
          </p:nvPr>
        </p:nvSpPr>
        <p:spPr>
          <a:xfrm>
            <a:off x="1826299" y="1110077"/>
            <a:ext cx="8791500" cy="1935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Twentieth Century"/>
              <a:buNone/>
            </a:pPr>
            <a:r>
              <a:rPr lang="es-PE" sz="6600"/>
              <a:t>Vayamos al Colab</a:t>
            </a:r>
            <a:endParaRPr sz="6600"/>
          </a:p>
        </p:txBody>
      </p:sp>
      <p:pic>
        <p:nvPicPr>
          <p:cNvPr id="399" name="Google Shape;399;g28a406b5e55_0_1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08425" y="2819075"/>
            <a:ext cx="2757201" cy="2757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"/>
          <p:cNvSpPr txBox="1"/>
          <p:nvPr>
            <p:ph type="title"/>
          </p:nvPr>
        </p:nvSpPr>
        <p:spPr>
          <a:xfrm>
            <a:off x="6317029" y="1591159"/>
            <a:ext cx="3603397" cy="3659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103D"/>
              </a:buClr>
              <a:buSzPts val="2400"/>
              <a:buFont typeface="Twentieth Century"/>
              <a:buNone/>
            </a:pPr>
            <a:r>
              <a:rPr lang="es-PE"/>
              <a:t>Sobre mí</a:t>
            </a:r>
            <a:endParaRPr/>
          </a:p>
        </p:txBody>
      </p:sp>
      <p:sp>
        <p:nvSpPr>
          <p:cNvPr id="275" name="Google Shape;275;p2"/>
          <p:cNvSpPr txBox="1"/>
          <p:nvPr/>
        </p:nvSpPr>
        <p:spPr>
          <a:xfrm>
            <a:off x="6019800" y="2218825"/>
            <a:ext cx="49968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03D"/>
              </a:buClr>
              <a:buSzPts val="1800"/>
              <a:buFont typeface="Arial"/>
              <a:buChar char="•"/>
            </a:pPr>
            <a:r>
              <a:rPr b="0" i="0" lang="es-PE" sz="1800" u="none" cap="none" strike="noStrike">
                <a:solidFill>
                  <a:srgbClr val="10103D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Ingeniero de Sistemas en formación - UNI.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es-PE" sz="1800" u="none" cap="none" strike="noStrike">
                <a:solidFill>
                  <a:srgbClr val="10103D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Supervisión de Cooperativas - SBS.</a:t>
            </a:r>
            <a:endParaRPr b="0" i="0" sz="1800" u="none" cap="none" strike="noStrike">
              <a:solidFill>
                <a:srgbClr val="10103D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es-PE" sz="1800" u="none" cap="none" strike="noStrike">
                <a:solidFill>
                  <a:srgbClr val="10103D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Analytics y Modelos de Pricing - BCP.</a:t>
            </a:r>
            <a:endParaRPr b="0" i="0" sz="1800" u="none" cap="none" strike="noStrike">
              <a:solidFill>
                <a:srgbClr val="10103D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es-PE" sz="1800" u="none" cap="none" strike="noStrike">
                <a:solidFill>
                  <a:srgbClr val="10103D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Mentor Data Analytics with Python - Data Growth.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6" name="Google Shape;276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3650" y="1317700"/>
            <a:ext cx="3162000" cy="3920400"/>
          </a:xfrm>
          <a:prstGeom prst="roundRect">
            <a:avLst>
              <a:gd fmla="val 15357" name="adj"/>
            </a:avLst>
          </a:prstGeom>
          <a:noFill/>
          <a:ln>
            <a:noFill/>
          </a:ln>
        </p:spPr>
      </p:pic>
      <p:pic>
        <p:nvPicPr>
          <p:cNvPr id="277" name="Google Shape;277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920426" y="4507149"/>
            <a:ext cx="942136" cy="120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2"/>
          <p:cNvPicPr preferRelativeResize="0"/>
          <p:nvPr/>
        </p:nvPicPr>
        <p:blipFill rotWithShape="1">
          <a:blip r:embed="rId5">
            <a:alphaModFix/>
          </a:blip>
          <a:srcRect b="20296" l="0" r="0" t="29148"/>
          <a:stretch/>
        </p:blipFill>
        <p:spPr>
          <a:xfrm>
            <a:off x="7998788" y="4865525"/>
            <a:ext cx="1368875" cy="61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2"/>
          <p:cNvPicPr preferRelativeResize="0"/>
          <p:nvPr/>
        </p:nvPicPr>
        <p:blipFill rotWithShape="1">
          <a:blip r:embed="rId6">
            <a:alphaModFix/>
          </a:blip>
          <a:srcRect b="0" l="0" r="77282" t="0"/>
          <a:stretch/>
        </p:blipFill>
        <p:spPr>
          <a:xfrm>
            <a:off x="6431675" y="4583350"/>
            <a:ext cx="1014349" cy="120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Google Shape;284;g28a406b5e55_0_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3650" y="1317700"/>
            <a:ext cx="3162000" cy="3920400"/>
          </a:xfrm>
          <a:prstGeom prst="roundRect">
            <a:avLst>
              <a:gd fmla="val 15357" name="adj"/>
            </a:avLst>
          </a:prstGeom>
          <a:noFill/>
          <a:ln>
            <a:noFill/>
          </a:ln>
        </p:spPr>
      </p:pic>
      <p:sp>
        <p:nvSpPr>
          <p:cNvPr id="285" name="Google Shape;285;g28a406b5e55_0_5"/>
          <p:cNvSpPr txBox="1"/>
          <p:nvPr>
            <p:ph type="title"/>
          </p:nvPr>
        </p:nvSpPr>
        <p:spPr>
          <a:xfrm>
            <a:off x="6045800" y="1579969"/>
            <a:ext cx="4188300" cy="3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103D"/>
              </a:buClr>
              <a:buSzPts val="2400"/>
              <a:buFont typeface="Twentieth Century"/>
              <a:buNone/>
            </a:pPr>
            <a:r>
              <a:rPr lang="es-PE"/>
              <a:t>Junior Smith Candela Chillcce</a:t>
            </a:r>
            <a:endParaRPr/>
          </a:p>
        </p:txBody>
      </p:sp>
      <p:pic>
        <p:nvPicPr>
          <p:cNvPr id="286" name="Google Shape;286;g28a406b5e55_0_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00053" y="2844173"/>
            <a:ext cx="3141970" cy="566703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g28a406b5e55_0_5"/>
          <p:cNvSpPr txBox="1"/>
          <p:nvPr/>
        </p:nvSpPr>
        <p:spPr>
          <a:xfrm>
            <a:off x="7165850" y="2983875"/>
            <a:ext cx="2992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s-PE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Junior Smith Candela Chillcce</a:t>
            </a:r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8" name="Google Shape;288;g28a406b5e55_0_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743571" y="2888615"/>
            <a:ext cx="476250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g28a406b5e55_0_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00053" y="3427021"/>
            <a:ext cx="3141970" cy="5667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g28a406b5e55_0_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751052" y="3474908"/>
            <a:ext cx="476250" cy="476250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g28a406b5e55_0_5"/>
          <p:cNvSpPr txBox="1"/>
          <p:nvPr/>
        </p:nvSpPr>
        <p:spPr>
          <a:xfrm>
            <a:off x="7242048" y="3546431"/>
            <a:ext cx="2401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s-PE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Junior Candela</a:t>
            </a:r>
            <a:endParaRPr b="0" i="0" sz="1400" u="none" cap="none" strike="noStrik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292" name="Google Shape;292;g28a406b5e55_0_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00053" y="4016047"/>
            <a:ext cx="3141970" cy="566703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g28a406b5e55_0_5"/>
          <p:cNvSpPr txBox="1"/>
          <p:nvPr/>
        </p:nvSpPr>
        <p:spPr>
          <a:xfrm>
            <a:off x="7242051" y="4104675"/>
            <a:ext cx="2600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PE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+51 967 048 578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Icono&#10;&#10;Descripción generada automáticamente" id="294" name="Google Shape;294;g28a406b5e55_0_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655598" y="3970064"/>
            <a:ext cx="681000" cy="6831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95" name="Google Shape;295;g28a406b5e55_0_5"/>
          <p:cNvSpPr txBox="1"/>
          <p:nvPr/>
        </p:nvSpPr>
        <p:spPr>
          <a:xfrm>
            <a:off x="6655600" y="2217475"/>
            <a:ext cx="3327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PE" sz="1800" u="none" cap="none" strike="noStrike">
                <a:solidFill>
                  <a:srgbClr val="10103D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La felicidad compartida es infinita.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6" name="Google Shape;296;g28a406b5e55_0_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394450" y="4528875"/>
            <a:ext cx="1501825" cy="1501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6"/>
          <p:cNvSpPr txBox="1"/>
          <p:nvPr>
            <p:ph type="ctrTitle"/>
          </p:nvPr>
        </p:nvSpPr>
        <p:spPr>
          <a:xfrm>
            <a:off x="1876424" y="2162852"/>
            <a:ext cx="8791575" cy="1935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Twentieth Century"/>
              <a:buNone/>
            </a:pPr>
            <a:r>
              <a:rPr lang="es-PE"/>
              <a:t>Análisis exploratorio de datos(EDA), el primer paso para desarrollar modelos de Machine Learning efectivos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Google Shape;307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34475" y="1165675"/>
            <a:ext cx="2425450" cy="2425450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7"/>
          <p:cNvSpPr txBox="1"/>
          <p:nvPr/>
        </p:nvSpPr>
        <p:spPr>
          <a:xfrm>
            <a:off x="1150300" y="653375"/>
            <a:ext cx="4465800" cy="4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0" i="0" lang="es-PE" sz="2300" u="none" cap="none" strike="noStrike">
                <a:solidFill>
                  <a:srgbClr val="1E1E1E"/>
                </a:solidFill>
                <a:latin typeface="Arial"/>
                <a:ea typeface="Arial"/>
                <a:cs typeface="Arial"/>
                <a:sym typeface="Arial"/>
              </a:rPr>
              <a:t>¿Qué nos dicen nuestros datos?</a:t>
            </a:r>
            <a:endParaRPr b="0" i="0" sz="2300" u="none" cap="none" strike="noStrike">
              <a:solidFill>
                <a:srgbClr val="1E1E1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9" name="Google Shape;309;p7"/>
          <p:cNvPicPr preferRelativeResize="0"/>
          <p:nvPr/>
        </p:nvPicPr>
        <p:blipFill rotWithShape="1">
          <a:blip r:embed="rId4">
            <a:alphaModFix/>
          </a:blip>
          <a:srcRect b="0" l="21691" r="19019" t="0"/>
          <a:stretch/>
        </p:blipFill>
        <p:spPr>
          <a:xfrm>
            <a:off x="6890400" y="1374025"/>
            <a:ext cx="2425449" cy="2556750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7"/>
          <p:cNvSpPr txBox="1"/>
          <p:nvPr/>
        </p:nvSpPr>
        <p:spPr>
          <a:xfrm>
            <a:off x="6125200" y="582425"/>
            <a:ext cx="4843500" cy="7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0" i="0" lang="es-PE" sz="2300" u="none" cap="none" strike="noStrik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¿Cómo generar información significativa a partir de los datos? </a:t>
            </a:r>
            <a:endParaRPr b="0" i="0" sz="2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7"/>
          <p:cNvSpPr/>
          <p:nvPr/>
        </p:nvSpPr>
        <p:spPr>
          <a:xfrm>
            <a:off x="4467675" y="5415650"/>
            <a:ext cx="3583200" cy="1224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" name="Google Shape;312;p7"/>
          <p:cNvSpPr txBox="1"/>
          <p:nvPr/>
        </p:nvSpPr>
        <p:spPr>
          <a:xfrm>
            <a:off x="1834475" y="4006975"/>
            <a:ext cx="86106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0" i="0" lang="es-PE" sz="2300" u="none" cap="none" strike="noStrik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¿Qué modelos de ML son recomendables para nuestros datos?</a:t>
            </a:r>
            <a:endParaRPr b="0" i="0" sz="2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3" name="Google Shape;313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054738" y="4468475"/>
            <a:ext cx="2170075" cy="217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28a406b5e55_0_74"/>
          <p:cNvSpPr txBox="1"/>
          <p:nvPr>
            <p:ph type="ctrTitle"/>
          </p:nvPr>
        </p:nvSpPr>
        <p:spPr>
          <a:xfrm>
            <a:off x="1876424" y="2162852"/>
            <a:ext cx="8791500" cy="1935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Twentieth Century"/>
              <a:buNone/>
            </a:pPr>
            <a:r>
              <a:rPr lang="es-PE"/>
              <a:t>La respuesta es ….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28a406b5e55_0_62"/>
          <p:cNvSpPr txBox="1"/>
          <p:nvPr/>
        </p:nvSpPr>
        <p:spPr>
          <a:xfrm>
            <a:off x="1925275" y="3453325"/>
            <a:ext cx="9095400" cy="2355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 lnSpcReduction="20000"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0" i="0" lang="es-PE" sz="2300" u="none" cap="none" strike="noStrik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EDA es un proceso de examen del conjunto de datos disponible para descubrir </a:t>
            </a:r>
            <a:r>
              <a:rPr b="1" i="0" lang="es-PE" sz="2300" u="none" cap="none" strike="noStrik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patrones</a:t>
            </a:r>
            <a:r>
              <a:rPr b="0" i="0" lang="es-PE" sz="2300" u="none" cap="none" strike="noStrik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, detectar </a:t>
            </a:r>
            <a:r>
              <a:rPr b="1" i="0" lang="es-PE" sz="2300" u="none" cap="none" strike="noStrik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anomalías</a:t>
            </a:r>
            <a:r>
              <a:rPr b="0" i="0" lang="es-PE" sz="2300" u="none" cap="none" strike="noStrik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, probar hipótesis y verificar suposiciones utilizando medidas </a:t>
            </a:r>
            <a:r>
              <a:rPr b="1" i="0" lang="es-PE" sz="2300" u="none" cap="none" strike="noStrik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estadísticas</a:t>
            </a:r>
            <a:r>
              <a:rPr b="0" i="0" lang="es-PE" sz="2300" u="none" cap="none" strike="noStrik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i="0" sz="2300" u="none" cap="none" strike="noStrike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" name="Google Shape;325;g28a406b5e55_0_62"/>
          <p:cNvSpPr txBox="1"/>
          <p:nvPr/>
        </p:nvSpPr>
        <p:spPr>
          <a:xfrm>
            <a:off x="1815825" y="1576675"/>
            <a:ext cx="10031700" cy="18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900"/>
              <a:buFont typeface="Arial"/>
              <a:buNone/>
            </a:pPr>
            <a:r>
              <a:rPr b="1" i="0" lang="es-PE" sz="4900" u="none" cap="none" strike="noStrike">
                <a:solidFill>
                  <a:srgbClr val="E00C49"/>
                </a:solidFill>
                <a:latin typeface="Arial"/>
                <a:ea typeface="Arial"/>
                <a:cs typeface="Arial"/>
                <a:sym typeface="Arial"/>
              </a:rPr>
              <a:t>Análisis Exploratorio de Datos!!!</a:t>
            </a:r>
            <a:endParaRPr b="1" i="0" sz="4900" u="none" cap="none" strike="noStrike">
              <a:solidFill>
                <a:srgbClr val="E00C4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900"/>
              <a:buFont typeface="Arial"/>
              <a:buNone/>
            </a:pPr>
            <a:r>
              <a:rPr b="1" i="0" lang="es-PE" sz="4900" u="none" cap="none" strike="noStrike">
                <a:solidFill>
                  <a:srgbClr val="E00C49"/>
                </a:solidFill>
                <a:latin typeface="Arial"/>
                <a:ea typeface="Arial"/>
                <a:cs typeface="Arial"/>
                <a:sym typeface="Arial"/>
              </a:rPr>
              <a:t>(EDA)</a:t>
            </a:r>
            <a:endParaRPr b="1" i="0" sz="4900" u="none" cap="none" strike="noStrike">
              <a:solidFill>
                <a:srgbClr val="E00C4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t/>
            </a:r>
            <a:endParaRPr b="0" i="0" sz="5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53"/>
          <p:cNvSpPr txBox="1"/>
          <p:nvPr>
            <p:ph type="ctrTitle"/>
          </p:nvPr>
        </p:nvSpPr>
        <p:spPr>
          <a:xfrm>
            <a:off x="1866033" y="1851125"/>
            <a:ext cx="8791575" cy="1935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Twentieth Century"/>
              <a:buNone/>
            </a:pPr>
            <a:r>
              <a:rPr lang="es-PE"/>
              <a:t>Proceso del EDA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4"/>
          <p:cNvSpPr txBox="1"/>
          <p:nvPr/>
        </p:nvSpPr>
        <p:spPr>
          <a:xfrm>
            <a:off x="1119525" y="313700"/>
            <a:ext cx="9698700" cy="9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s-PE" sz="400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Comprende el problema antes de enfrentarlo</a:t>
            </a:r>
            <a:endParaRPr b="0" i="0" sz="4000" u="none" cap="none" strike="noStrike">
              <a:solidFill>
                <a:srgbClr val="00000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" name="Google Shape;338;p54"/>
          <p:cNvSpPr txBox="1"/>
          <p:nvPr/>
        </p:nvSpPr>
        <p:spPr>
          <a:xfrm flipH="1">
            <a:off x="1525150" y="3159300"/>
            <a:ext cx="8321700" cy="24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73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Twentieth Century"/>
              <a:buChar char="-"/>
            </a:pPr>
            <a:r>
              <a:rPr b="0" i="0" lang="es-PE" sz="250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Clarifica los objetivos del análisis.</a:t>
            </a:r>
            <a:endParaRPr b="0" i="0" sz="2500" u="none" cap="none" strike="noStrike">
              <a:solidFill>
                <a:srgbClr val="00000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-3873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Twentieth Century"/>
              <a:buChar char="-"/>
            </a:pPr>
            <a:r>
              <a:rPr b="0" i="0" lang="es-PE" sz="250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Ayuda a seleccionar las variables adecuadas.</a:t>
            </a:r>
            <a:endParaRPr b="0" i="0" sz="2500" u="none" cap="none" strike="noStrike">
              <a:solidFill>
                <a:srgbClr val="00000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-3873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Twentieth Century"/>
              <a:buChar char="-"/>
            </a:pPr>
            <a:r>
              <a:rPr b="0" i="0" lang="es-PE" sz="250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Orienta la exploración de datos.</a:t>
            </a:r>
            <a:endParaRPr b="0" i="0" sz="2500" u="none" cap="none" strike="noStrike">
              <a:solidFill>
                <a:srgbClr val="000000"/>
              </a:solidFill>
              <a:highlight>
                <a:srgbClr val="444654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873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Twentieth Century"/>
              <a:buChar char="-"/>
            </a:pPr>
            <a:r>
              <a:rPr b="0" i="0" lang="es-PE" sz="250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Facilita la interpretación de resultados.</a:t>
            </a:r>
            <a:endParaRPr b="0" i="0" sz="2500" u="none" cap="none" strike="noStrike">
              <a:solidFill>
                <a:srgbClr val="00000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-3873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Twentieth Century"/>
              <a:buChar char="-"/>
            </a:pPr>
            <a:r>
              <a:rPr b="0" i="0" lang="es-PE" sz="250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Facilita la comunicación.</a:t>
            </a:r>
            <a:endParaRPr b="0" i="0" sz="2500" u="none" cap="none" strike="noStrike">
              <a:solidFill>
                <a:srgbClr val="000000"/>
              </a:solidFill>
              <a:highlight>
                <a:srgbClr val="444654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highlight>
                <a:srgbClr val="444654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39" name="Google Shape;339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09700" y="1157050"/>
            <a:ext cx="2945100" cy="2945100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54"/>
          <p:cNvSpPr txBox="1"/>
          <p:nvPr/>
        </p:nvSpPr>
        <p:spPr>
          <a:xfrm>
            <a:off x="1754600" y="1177100"/>
            <a:ext cx="7043700" cy="112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s-PE" sz="250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Esta etapa implica una comprensión profunda del contexto y los objetivos del análisis de datos.</a:t>
            </a:r>
            <a:endParaRPr b="0" i="0" sz="2500" u="none" cap="none" strike="noStrike">
              <a:solidFill>
                <a:srgbClr val="00000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rgbClr val="00000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s-PE" sz="250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Importancia: </a:t>
            </a:r>
            <a:endParaRPr b="0" i="0" sz="2500" u="none" cap="none" strike="noStrike">
              <a:solidFill>
                <a:srgbClr val="00000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ircuito">
  <a:themeElements>
    <a:clrScheme name="Personalizado 3">
      <a:dk1>
        <a:srgbClr val="002060"/>
      </a:dk1>
      <a:lt1>
        <a:srgbClr val="FFFFFF"/>
      </a:lt1>
      <a:dk2>
        <a:srgbClr val="002060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2023-01-29T00:54:43Z</dcterms:created>
  <dc:creator>ESTESSY MARGARETH CORNEJO VARGAS</dc:creator>
</cp:coreProperties>
</file>